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1" r:id="rId5"/>
    <p:sldMasterId id="2147483692" r:id="rId6"/>
  </p:sldMasterIdLst>
  <p:notesMasterIdLst>
    <p:notesMasterId r:id="rId33"/>
  </p:notesMasterIdLst>
  <p:sldIdLst>
    <p:sldId id="271" r:id="rId7"/>
    <p:sldId id="347" r:id="rId8"/>
    <p:sldId id="2145707502" r:id="rId9"/>
    <p:sldId id="2145707533" r:id="rId10"/>
    <p:sldId id="2145707524" r:id="rId11"/>
    <p:sldId id="2145707530" r:id="rId12"/>
    <p:sldId id="2145707517" r:id="rId13"/>
    <p:sldId id="2145707535" r:id="rId14"/>
    <p:sldId id="2145707536" r:id="rId15"/>
    <p:sldId id="2145707528" r:id="rId16"/>
    <p:sldId id="2145707542" r:id="rId17"/>
    <p:sldId id="2145707519" r:id="rId18"/>
    <p:sldId id="2145707537" r:id="rId19"/>
    <p:sldId id="2145707538" r:id="rId20"/>
    <p:sldId id="2145707521" r:id="rId21"/>
    <p:sldId id="2145707525" r:id="rId22"/>
    <p:sldId id="2145707516" r:id="rId23"/>
    <p:sldId id="2145707534" r:id="rId24"/>
    <p:sldId id="2145707541" r:id="rId25"/>
    <p:sldId id="2145707518" r:id="rId26"/>
    <p:sldId id="2145707543" r:id="rId27"/>
    <p:sldId id="2145707544" r:id="rId28"/>
    <p:sldId id="2145707539" r:id="rId29"/>
    <p:sldId id="2145707540" r:id="rId30"/>
    <p:sldId id="2145707545" r:id="rId31"/>
    <p:sldId id="2145707522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552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8/10/relationships/authors" Target="authors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phné LECCIA (EXT)" userId="9cca622e-4bc3-4039-b46f-9ab4e737295d" providerId="ADAL" clId="{64B3EE96-03CB-4515-9450-8E3C64457715}"/>
    <pc:docChg chg="custSel addSld delSld modSld sldOrd">
      <pc:chgData name="Daphné LECCIA (EXT)" userId="9cca622e-4bc3-4039-b46f-9ab4e737295d" providerId="ADAL" clId="{64B3EE96-03CB-4515-9450-8E3C64457715}" dt="2024-08-07T10:16:18.444" v="457" actId="20577"/>
      <pc:docMkLst>
        <pc:docMk/>
      </pc:docMkLst>
      <pc:sldChg chg="delSp modSp add del mod delCm">
        <pc:chgData name="Daphné LECCIA (EXT)" userId="9cca622e-4bc3-4039-b46f-9ab4e737295d" providerId="ADAL" clId="{64B3EE96-03CB-4515-9450-8E3C64457715}" dt="2024-08-07T10:16:18.444" v="457" actId="20577"/>
        <pc:sldMkLst>
          <pc:docMk/>
          <pc:sldMk cId="3637157207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3.167" v="339"/>
              <pc2:cmMkLst xmlns:pc2="http://schemas.microsoft.com/office/powerpoint/2019/9/main/command">
                <pc:docMk/>
                <pc:sldMk cId="3637157207" sldId="280"/>
                <pc2:cmMk id="{DECEBC86-9685-4DEB-BA0A-91AF968EC7F6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4.856" v="340"/>
              <pc2:cmMkLst xmlns:pc2="http://schemas.microsoft.com/office/powerpoint/2019/9/main/command">
                <pc:docMk/>
                <pc:sldMk cId="3637157207" sldId="280"/>
                <pc2:cmMk id="{6B531AD2-5DC0-4DA1-9CC7-07A3A213A727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6.633" v="341"/>
              <pc2:cmMkLst xmlns:pc2="http://schemas.microsoft.com/office/powerpoint/2019/9/main/command">
                <pc:docMk/>
                <pc:sldMk cId="3637157207" sldId="280"/>
                <pc2:cmMk id="{D157D0F5-1F22-4F0B-9758-2E0E50F5ECE5}"/>
              </pc2:cmMkLst>
            </pc226:cmChg>
          </p:ext>
        </pc:extLst>
      </pc:sldChg>
      <pc:sldChg chg="delSp modSp mod ord">
        <pc:chgData name="Daphné LECCIA (EXT)" userId="9cca622e-4bc3-4039-b46f-9ab4e737295d" providerId="ADAL" clId="{64B3EE96-03CB-4515-9450-8E3C64457715}" dt="2024-08-07T10:10:54.257" v="258"/>
        <pc:sldMkLst>
          <pc:docMk/>
          <pc:sldMk cId="2000319761" sldId="347"/>
        </pc:sldMkLst>
      </pc:sldChg>
      <pc:sldChg chg="modSp mod">
        <pc:chgData name="Daphné LECCIA (EXT)" userId="9cca622e-4bc3-4039-b46f-9ab4e737295d" providerId="ADAL" clId="{64B3EE96-03CB-4515-9450-8E3C64457715}" dt="2024-08-07T10:13:07.896" v="319" actId="20577"/>
        <pc:sldMkLst>
          <pc:docMk/>
          <pc:sldMk cId="3209110827" sldId="2145707502"/>
        </pc:sldMkLst>
      </pc:sldChg>
      <pc:sldChg chg="del">
        <pc:chgData name="Daphné LECCIA (EXT)" userId="9cca622e-4bc3-4039-b46f-9ab4e737295d" providerId="ADAL" clId="{64B3EE96-03CB-4515-9450-8E3C64457715}" dt="2024-08-07T10:10:45.096" v="251" actId="47"/>
        <pc:sldMkLst>
          <pc:docMk/>
          <pc:sldMk cId="951719480" sldId="2145707510"/>
        </pc:sldMkLst>
      </pc:sldChg>
      <pc:sldChg chg="del">
        <pc:chgData name="Daphné LECCIA (EXT)" userId="9cca622e-4bc3-4039-b46f-9ab4e737295d" providerId="ADAL" clId="{64B3EE96-03CB-4515-9450-8E3C64457715}" dt="2024-08-07T10:10:46.275" v="252" actId="47"/>
        <pc:sldMkLst>
          <pc:docMk/>
          <pc:sldMk cId="3008031608" sldId="2145707511"/>
        </pc:sldMkLst>
      </pc:sldChg>
      <pc:sldChg chg="del">
        <pc:chgData name="Daphné LECCIA (EXT)" userId="9cca622e-4bc3-4039-b46f-9ab4e737295d" providerId="ADAL" clId="{64B3EE96-03CB-4515-9450-8E3C64457715}" dt="2024-08-07T10:10:50.474" v="256" actId="47"/>
        <pc:sldMkLst>
          <pc:docMk/>
          <pc:sldMk cId="883084893" sldId="2145707515"/>
        </pc:sldMkLst>
      </pc:sldChg>
      <pc:sldChg chg="modSp mod">
        <pc:chgData name="Daphné LECCIA (EXT)" userId="9cca622e-4bc3-4039-b46f-9ab4e737295d" providerId="ADAL" clId="{64B3EE96-03CB-4515-9450-8E3C64457715}" dt="2024-08-07T10:13:15.740" v="337" actId="20577"/>
        <pc:sldMkLst>
          <pc:docMk/>
          <pc:sldMk cId="2942453116" sldId="2145707516"/>
        </pc:sldMkLst>
      </pc:sldChg>
      <pc:sldChg chg="ord">
        <pc:chgData name="Daphné LECCIA (EXT)" userId="9cca622e-4bc3-4039-b46f-9ab4e737295d" providerId="ADAL" clId="{64B3EE96-03CB-4515-9450-8E3C64457715}" dt="2024-08-07T10:12:29.174" v="307"/>
        <pc:sldMkLst>
          <pc:docMk/>
          <pc:sldMk cId="3160906980" sldId="2145707517"/>
        </pc:sldMkLst>
      </pc:sldChg>
      <pc:sldChg chg="ord">
        <pc:chgData name="Daphné LECCIA (EXT)" userId="9cca622e-4bc3-4039-b46f-9ab4e737295d" providerId="ADAL" clId="{64B3EE96-03CB-4515-9450-8E3C64457715}" dt="2024-08-07T10:12:32.519" v="309"/>
        <pc:sldMkLst>
          <pc:docMk/>
          <pc:sldMk cId="2331327528" sldId="2145707519"/>
        </pc:sldMkLst>
      </pc:sldChg>
      <pc:sldChg chg="ord">
        <pc:chgData name="Daphné LECCIA (EXT)" userId="9cca622e-4bc3-4039-b46f-9ab4e737295d" providerId="ADAL" clId="{64B3EE96-03CB-4515-9450-8E3C64457715}" dt="2024-08-07T10:12:36.018" v="311"/>
        <pc:sldMkLst>
          <pc:docMk/>
          <pc:sldMk cId="823607106" sldId="2145707521"/>
        </pc:sldMkLst>
      </pc:sldChg>
      <pc:sldChg chg="del">
        <pc:chgData name="Daphné LECCIA (EXT)" userId="9cca622e-4bc3-4039-b46f-9ab4e737295d" providerId="ADAL" clId="{64B3EE96-03CB-4515-9450-8E3C64457715}" dt="2024-08-07T10:10:48.631" v="253" actId="47"/>
        <pc:sldMkLst>
          <pc:docMk/>
          <pc:sldMk cId="4163885656" sldId="2145707523"/>
        </pc:sldMkLst>
      </pc:sldChg>
      <pc:sldChg chg="del">
        <pc:chgData name="Daphné LECCIA (EXT)" userId="9cca622e-4bc3-4039-b46f-9ab4e737295d" providerId="ADAL" clId="{64B3EE96-03CB-4515-9450-8E3C64457715}" dt="2024-08-07T10:10:49.118" v="254" actId="47"/>
        <pc:sldMkLst>
          <pc:docMk/>
          <pc:sldMk cId="2658816799" sldId="2145707524"/>
        </pc:sldMkLst>
      </pc:sldChg>
      <pc:sldChg chg="del">
        <pc:chgData name="Daphné LECCIA (EXT)" userId="9cca622e-4bc3-4039-b46f-9ab4e737295d" providerId="ADAL" clId="{64B3EE96-03CB-4515-9450-8E3C64457715}" dt="2024-08-07T10:10:49.528" v="255" actId="47"/>
        <pc:sldMkLst>
          <pc:docMk/>
          <pc:sldMk cId="779319409" sldId="2145707525"/>
        </pc:sldMkLst>
      </pc:sldChg>
      <pc:sldMasterChg chg="delSldLayout">
        <pc:chgData name="Daphné LECCIA (EXT)" userId="9cca622e-4bc3-4039-b46f-9ab4e737295d" providerId="ADAL" clId="{64B3EE96-03CB-4515-9450-8E3C64457715}" dt="2024-08-07T10:13:29.211" v="33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64B3EE96-03CB-4515-9450-8E3C64457715}" dt="2024-08-07T10:13:29.211" v="338" actId="47"/>
          <pc:sldLayoutMkLst>
            <pc:docMk/>
            <pc:sldMasterMk cId="1682291196" sldId="2147483692"/>
            <pc:sldLayoutMk cId="1789280430" sldId="2147483703"/>
          </pc:sldLayoutMkLst>
        </pc:sldLayoutChg>
      </pc:sldMasterChg>
    </pc:docChg>
  </pc:docChgLst>
  <pc:docChgLst>
    <pc:chgData name="Daphné LECCIA (EXT)" userId="9cca622e-4bc3-4039-b46f-9ab4e737295d" providerId="ADAL" clId="{11992379-8A80-4F56-8C0C-A29358029F3B}"/>
    <pc:docChg chg="undo custSel addSld delSld modSld sldOrd addMainMaster delMainMaster">
      <pc:chgData name="Daphné LECCIA (EXT)" userId="9cca622e-4bc3-4039-b46f-9ab4e737295d" providerId="ADAL" clId="{11992379-8A80-4F56-8C0C-A29358029F3B}" dt="2024-08-12T12:59:00" v="890" actId="1035"/>
      <pc:docMkLst>
        <pc:docMk/>
      </pc:docMkLst>
      <pc:sldChg chg="add del">
        <pc:chgData name="Daphné LECCIA (EXT)" userId="9cca622e-4bc3-4039-b46f-9ab4e737295d" providerId="ADAL" clId="{11992379-8A80-4F56-8C0C-A29358029F3B}" dt="2024-08-12T09:44:59.684" v="102" actId="47"/>
        <pc:sldMkLst>
          <pc:docMk/>
          <pc:sldMk cId="3637157207" sldId="280"/>
        </pc:sldMkLst>
      </pc:sldChg>
      <pc:sldChg chg="modSp mod">
        <pc:chgData name="Daphné LECCIA (EXT)" userId="9cca622e-4bc3-4039-b46f-9ab4e737295d" providerId="ADAL" clId="{11992379-8A80-4F56-8C0C-A29358029F3B}" dt="2024-08-12T09:54:08.389" v="514" actId="20577"/>
        <pc:sldMkLst>
          <pc:docMk/>
          <pc:sldMk cId="3160906980" sldId="2145707517"/>
        </pc:sldMkLst>
      </pc:sldChg>
      <pc:sldChg chg="modSp mod">
        <pc:chgData name="Daphné LECCIA (EXT)" userId="9cca622e-4bc3-4039-b46f-9ab4e737295d" providerId="ADAL" clId="{11992379-8A80-4F56-8C0C-A29358029F3B}" dt="2024-08-12T09:55:51.768" v="593" actId="20577"/>
        <pc:sldMkLst>
          <pc:docMk/>
          <pc:sldMk cId="1109180750" sldId="2145707518"/>
        </pc:sldMkLst>
      </pc:sldChg>
      <pc:sldChg chg="addSp modSp mod">
        <pc:chgData name="Daphné LECCIA (EXT)" userId="9cca622e-4bc3-4039-b46f-9ab4e737295d" providerId="ADAL" clId="{11992379-8A80-4F56-8C0C-A29358029F3B}" dt="2024-08-12T12:57:34.199" v="852" actId="20577"/>
        <pc:sldMkLst>
          <pc:docMk/>
          <pc:sldMk cId="2331327528" sldId="2145707519"/>
        </pc:sldMkLst>
      </pc:sldChg>
      <pc:sldChg chg="addSp delSp modSp mod">
        <pc:chgData name="Daphné LECCIA (EXT)" userId="9cca622e-4bc3-4039-b46f-9ab4e737295d" providerId="ADAL" clId="{11992379-8A80-4F56-8C0C-A29358029F3B}" dt="2024-08-12T12:59:00" v="890" actId="1035"/>
        <pc:sldMkLst>
          <pc:docMk/>
          <pc:sldMk cId="4291282529" sldId="2145707520"/>
        </pc:sldMkLst>
      </pc:sldChg>
      <pc:sldChg chg="modSp mod">
        <pc:chgData name="Daphné LECCIA (EXT)" userId="9cca622e-4bc3-4039-b46f-9ab4e737295d" providerId="ADAL" clId="{11992379-8A80-4F56-8C0C-A29358029F3B}" dt="2024-08-12T12:52:23.941" v="750" actId="20577"/>
        <pc:sldMkLst>
          <pc:docMk/>
          <pc:sldMk cId="823607106" sldId="2145707521"/>
        </pc:sldMkLst>
      </pc:sldChg>
      <pc:sldChg chg="modSp mod">
        <pc:chgData name="Daphné LECCIA (EXT)" userId="9cca622e-4bc3-4039-b46f-9ab4e737295d" providerId="ADAL" clId="{11992379-8A80-4F56-8C0C-A29358029F3B}" dt="2024-08-12T09:56:43.172" v="638" actId="20577"/>
        <pc:sldMkLst>
          <pc:docMk/>
          <pc:sldMk cId="2283742736" sldId="2145707522"/>
        </pc:sldMkLst>
      </pc:sldChg>
      <pc:sldChg chg="add del">
        <pc:chgData name="Daphné LECCIA (EXT)" userId="9cca622e-4bc3-4039-b46f-9ab4e737295d" providerId="ADAL" clId="{11992379-8A80-4F56-8C0C-A29358029F3B}" dt="2024-08-12T09:45:00.510" v="103" actId="47"/>
        <pc:sldMkLst>
          <pc:docMk/>
          <pc:sldMk cId="753689986" sldId="2145707523"/>
        </pc:sldMkLst>
      </pc:sldChg>
      <pc:sldChg chg="add del">
        <pc:chgData name="Daphné LECCIA (EXT)" userId="9cca622e-4bc3-4039-b46f-9ab4e737295d" providerId="ADAL" clId="{11992379-8A80-4F56-8C0C-A29358029F3B}" dt="2024-08-12T08:22:22.593" v="10"/>
        <pc:sldMkLst>
          <pc:docMk/>
          <pc:sldMk cId="2457370980" sldId="2145707523"/>
        </pc:sldMkLst>
      </pc:sldChg>
      <pc:sldChg chg="add del addCm delCm">
        <pc:chgData name="Daphné LECCIA (EXT)" userId="9cca622e-4bc3-4039-b46f-9ab4e737295d" providerId="ADAL" clId="{11992379-8A80-4F56-8C0C-A29358029F3B}" dt="2024-08-12T08:22:18.777" v="8" actId="47"/>
        <pc:sldMkLst>
          <pc:docMk/>
          <pc:sldMk cId="2825016698" sldId="2145707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11992379-8A80-4F56-8C0C-A29358029F3B}" dt="2024-08-12T08:21:59.731" v="1"/>
              <pc2:cmMkLst xmlns:pc2="http://schemas.microsoft.com/office/powerpoint/2019/9/main/command">
                <pc:docMk/>
                <pc:sldMk cId="2825016698" sldId="2145707523"/>
                <pc2:cmMk id="{DECEBC86-9685-4DEB-BA0A-91AF968EC7F6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5.300" v="7"/>
              <pc2:cmMkLst xmlns:pc2="http://schemas.microsoft.com/office/powerpoint/2019/9/main/command">
                <pc:docMk/>
                <pc:sldMk cId="2825016698" sldId="2145707523"/>
                <pc2:cmMk id="{6B531AD2-5DC0-4DA1-9CC7-07A3A213A727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4.104" v="6"/>
              <pc2:cmMkLst xmlns:pc2="http://schemas.microsoft.com/office/powerpoint/2019/9/main/command">
                <pc:docMk/>
                <pc:sldMk cId="2825016698" sldId="2145707523"/>
                <pc2:cmMk id="{D157D0F5-1F22-4F0B-9758-2E0E50F5ECE5}"/>
              </pc2:cmMkLst>
            </pc226:cmChg>
          </p:ext>
        </pc:extLst>
      </pc:sldChg>
      <pc:sldChg chg="addSp delSp modSp new mod ord">
        <pc:chgData name="Daphné LECCIA (EXT)" userId="9cca622e-4bc3-4039-b46f-9ab4e737295d" providerId="ADAL" clId="{11992379-8A80-4F56-8C0C-A29358029F3B}" dt="2024-08-12T09:55:26.734" v="568" actId="1076"/>
        <pc:sldMkLst>
          <pc:docMk/>
          <pc:sldMk cId="3502652869" sldId="2145707524"/>
        </pc:sldMkLst>
      </pc:sldChg>
      <pc:sldChg chg="modSp add mod">
        <pc:chgData name="Daphné LECCIA (EXT)" userId="9cca622e-4bc3-4039-b46f-9ab4e737295d" providerId="ADAL" clId="{11992379-8A80-4F56-8C0C-A29358029F3B}" dt="2024-08-12T12:52:20.668" v="749" actId="20577"/>
        <pc:sldMkLst>
          <pc:docMk/>
          <pc:sldMk cId="672260285" sldId="2145707525"/>
        </pc:sldMkLst>
      </pc:sldChg>
      <pc:sldChg chg="delSp modSp add del mod">
        <pc:chgData name="Daphné LECCIA (EXT)" userId="9cca622e-4bc3-4039-b46f-9ab4e737295d" providerId="ADAL" clId="{11992379-8A80-4F56-8C0C-A29358029F3B}" dt="2024-08-12T12:57:36.333" v="853" actId="47"/>
        <pc:sldMkLst>
          <pc:docMk/>
          <pc:sldMk cId="3723953925" sldId="2145707526"/>
        </pc:sldMkLst>
      </pc:sldChg>
      <pc:sldChg chg="modSp add mod">
        <pc:chgData name="Daphné LECCIA (EXT)" userId="9cca622e-4bc3-4039-b46f-9ab4e737295d" providerId="ADAL" clId="{11992379-8A80-4F56-8C0C-A29358029F3B}" dt="2024-08-12T09:55:21.183" v="567" actId="1076"/>
        <pc:sldMkLst>
          <pc:docMk/>
          <pc:sldMk cId="1807717795" sldId="2145707527"/>
        </pc:sldMkLst>
      </pc:sldChg>
      <pc:sldChg chg="modSp add del mod">
        <pc:chgData name="Daphné LECCIA (EXT)" userId="9cca622e-4bc3-4039-b46f-9ab4e737295d" providerId="ADAL" clId="{11992379-8A80-4F56-8C0C-A29358029F3B}" dt="2024-08-12T12:54:21.112" v="760" actId="47"/>
        <pc:sldMkLst>
          <pc:docMk/>
          <pc:sldMk cId="521640041" sldId="2145707528"/>
        </pc:sldMkLst>
      </pc:sldChg>
      <pc:sldMasterChg chg="delSldLayout">
        <pc:chgData name="Daphné LECCIA (EXT)" userId="9cca622e-4bc3-4039-b46f-9ab4e737295d" providerId="ADAL" clId="{11992379-8A80-4F56-8C0C-A29358029F3B}" dt="2024-08-12T08:22:18.777" v="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11992379-8A80-4F56-8C0C-A29358029F3B}" dt="2024-08-12T08:22:18.777" v="8" actId="47"/>
          <pc:sldLayoutMkLst>
            <pc:docMk/>
            <pc:sldMasterMk cId="1682291196" sldId="2147483692"/>
            <pc:sldLayoutMk cId="1183614550" sldId="2147483715"/>
          </pc:sldLayoutMkLst>
        </pc:sldLayoutChg>
      </pc:sldMasterChg>
      <pc:sldMasterChg chg="add del addSldLayout delSldLayout">
        <pc:chgData name="Daphné LECCIA (EXT)" userId="9cca622e-4bc3-4039-b46f-9ab4e737295d" providerId="ADAL" clId="{11992379-8A80-4F56-8C0C-A29358029F3B}" dt="2024-08-12T09:45:00.510" v="103" actId="47"/>
        <pc:sldMasterMkLst>
          <pc:docMk/>
          <pc:sldMasterMk cId="2081925567" sldId="2147483703"/>
        </pc:sldMasterMkLst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75094784" sldId="2147483704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643246051" sldId="2147483705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921716211" sldId="2147483706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977342766" sldId="2147483707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837755239" sldId="2147483708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712277218" sldId="2147483709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920472721" sldId="2147483710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774770425" sldId="2147483711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120810355" sldId="2147483712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681039281" sldId="2147483713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009591552" sldId="2147483714"/>
          </pc:sldLayoutMkLst>
        </pc:sldLayoutChg>
      </pc:sldMasterChg>
    </pc:docChg>
  </pc:docChgLst>
  <pc:docChgLst>
    <pc:chgData name="Grégoire LEBLANC (EXT)" userId="f1fbe300-6c6c-406b-a12f-ec749011599e" providerId="ADAL" clId="{D647FD9B-69EF-434F-B04E-41550A45821C}"/>
    <pc:docChg chg="modSld">
      <pc:chgData name="Grégoire LEBLANC (EXT)" userId="f1fbe300-6c6c-406b-a12f-ec749011599e" providerId="ADAL" clId="{D647FD9B-69EF-434F-B04E-41550A45821C}" dt="2025-04-08T14:57:25.607" v="7"/>
      <pc:docMkLst>
        <pc:docMk/>
      </pc:docMkLst>
      <pc:sldChg chg="modSp mod">
        <pc:chgData name="Grégoire LEBLANC (EXT)" userId="f1fbe300-6c6c-406b-a12f-ec749011599e" providerId="ADAL" clId="{D647FD9B-69EF-434F-B04E-41550A45821C}" dt="2025-04-08T14:50:46.556" v="3" actId="20577"/>
        <pc:sldMkLst>
          <pc:docMk/>
          <pc:sldMk cId="1180460647" sldId="2145707537"/>
        </pc:sldMkLst>
        <pc:spChg chg="mod">
          <ac:chgData name="Grégoire LEBLANC (EXT)" userId="f1fbe300-6c6c-406b-a12f-ec749011599e" providerId="ADAL" clId="{D647FD9B-69EF-434F-B04E-41550A45821C}" dt="2025-04-08T14:50:44.272" v="1" actId="20577"/>
          <ac:spMkLst>
            <pc:docMk/>
            <pc:sldMk cId="1180460647" sldId="2145707537"/>
            <ac:spMk id="8" creationId="{13AAF258-6DD0-B1C1-67A0-8F86DB349481}"/>
          </ac:spMkLst>
        </pc:spChg>
        <pc:spChg chg="mod">
          <ac:chgData name="Grégoire LEBLANC (EXT)" userId="f1fbe300-6c6c-406b-a12f-ec749011599e" providerId="ADAL" clId="{D647FD9B-69EF-434F-B04E-41550A45821C}" dt="2025-04-08T14:50:46.556" v="3" actId="20577"/>
          <ac:spMkLst>
            <pc:docMk/>
            <pc:sldMk cId="1180460647" sldId="2145707537"/>
            <ac:spMk id="9" creationId="{4B826BB8-BDC8-7DB6-1FA7-0AE6D36F74E7}"/>
          </ac:spMkLst>
        </pc:spChg>
      </pc:sldChg>
      <pc:sldChg chg="modSp mod">
        <pc:chgData name="Grégoire LEBLANC (EXT)" userId="f1fbe300-6c6c-406b-a12f-ec749011599e" providerId="ADAL" clId="{D647FD9B-69EF-434F-B04E-41550A45821C}" dt="2025-04-08T14:57:20.565" v="6"/>
        <pc:sldMkLst>
          <pc:docMk/>
          <pc:sldMk cId="1385085137" sldId="2145707540"/>
        </pc:sldMkLst>
        <pc:spChg chg="mod">
          <ac:chgData name="Grégoire LEBLANC (EXT)" userId="f1fbe300-6c6c-406b-a12f-ec749011599e" providerId="ADAL" clId="{D647FD9B-69EF-434F-B04E-41550A45821C}" dt="2025-04-08T14:57:20.565" v="6"/>
          <ac:spMkLst>
            <pc:docMk/>
            <pc:sldMk cId="1385085137" sldId="2145707540"/>
            <ac:spMk id="6" creationId="{908A3197-CC82-6B7D-E3DA-78E73E247726}"/>
          </ac:spMkLst>
        </pc:spChg>
        <pc:spChg chg="mod">
          <ac:chgData name="Grégoire LEBLANC (EXT)" userId="f1fbe300-6c6c-406b-a12f-ec749011599e" providerId="ADAL" clId="{D647FD9B-69EF-434F-B04E-41550A45821C}" dt="2025-04-08T14:57:16.394" v="5"/>
          <ac:spMkLst>
            <pc:docMk/>
            <pc:sldMk cId="1385085137" sldId="2145707540"/>
            <ac:spMk id="9" creationId="{ADDADB44-80A9-F049-EF6F-959A528A4D50}"/>
          </ac:spMkLst>
        </pc:spChg>
        <pc:spChg chg="mod">
          <ac:chgData name="Grégoire LEBLANC (EXT)" userId="f1fbe300-6c6c-406b-a12f-ec749011599e" providerId="ADAL" clId="{D647FD9B-69EF-434F-B04E-41550A45821C}" dt="2025-04-08T14:57:12.655" v="4"/>
          <ac:spMkLst>
            <pc:docMk/>
            <pc:sldMk cId="1385085137" sldId="2145707540"/>
            <ac:spMk id="20" creationId="{A6F7C5F5-B0B0-10F7-3BDA-D747E6BF955F}"/>
          </ac:spMkLst>
        </pc:spChg>
      </pc:sldChg>
      <pc:sldChg chg="modSp mod">
        <pc:chgData name="Grégoire LEBLANC (EXT)" userId="f1fbe300-6c6c-406b-a12f-ec749011599e" providerId="ADAL" clId="{D647FD9B-69EF-434F-B04E-41550A45821C}" dt="2025-04-08T14:57:25.607" v="7"/>
        <pc:sldMkLst>
          <pc:docMk/>
          <pc:sldMk cId="322705113" sldId="2145707545"/>
        </pc:sldMkLst>
        <pc:spChg chg="mod">
          <ac:chgData name="Grégoire LEBLANC (EXT)" userId="f1fbe300-6c6c-406b-a12f-ec749011599e" providerId="ADAL" clId="{D647FD9B-69EF-434F-B04E-41550A45821C}" dt="2025-04-08T14:57:25.607" v="7"/>
          <ac:spMkLst>
            <pc:docMk/>
            <pc:sldMk cId="322705113" sldId="2145707545"/>
            <ac:spMk id="6" creationId="{C7CCD508-9AB3-A112-767A-59A08FAC357C}"/>
          </ac:spMkLst>
        </pc:spChg>
      </pc:sldChg>
    </pc:docChg>
  </pc:docChgLst>
  <pc:docChgLst>
    <pc:chgData name="Grégoire LEBLANC (EXT)" userId="f1fbe300-6c6c-406b-a12f-ec749011599e" providerId="ADAL" clId="{D20C9E91-574D-4D68-94BC-6BDC571CB69B}"/>
    <pc:docChg chg="modSld">
      <pc:chgData name="Grégoire LEBLANC (EXT)" userId="f1fbe300-6c6c-406b-a12f-ec749011599e" providerId="ADAL" clId="{D20C9E91-574D-4D68-94BC-6BDC571CB69B}" dt="2025-04-08T15:10:29.855" v="0"/>
      <pc:docMkLst>
        <pc:docMk/>
      </pc:docMkLst>
      <pc:sldChg chg="modSp mod">
        <pc:chgData name="Grégoire LEBLANC (EXT)" userId="f1fbe300-6c6c-406b-a12f-ec749011599e" providerId="ADAL" clId="{D20C9E91-574D-4D68-94BC-6BDC571CB69B}" dt="2025-04-08T15:10:29.855" v="0"/>
        <pc:sldMkLst>
          <pc:docMk/>
          <pc:sldMk cId="859630719" sldId="271"/>
        </pc:sldMkLst>
        <pc:spChg chg="mod">
          <ac:chgData name="Grégoire LEBLANC (EXT)" userId="f1fbe300-6c6c-406b-a12f-ec749011599e" providerId="ADAL" clId="{D20C9E91-574D-4D68-94BC-6BDC571CB69B}" dt="2025-04-08T15:10:29.855" v="0"/>
          <ac:spMkLst>
            <pc:docMk/>
            <pc:sldMk cId="859630719" sldId="271"/>
            <ac:spMk id="4" creationId="{00000000-0000-0000-0000-000000000000}"/>
          </ac:spMkLst>
        </pc:spChg>
      </pc:sldChg>
    </pc:docChg>
  </pc:docChgLst>
  <pc:docChgLst>
    <pc:chgData name="Daphné LECCIA (EXT)" userId="9cca622e-4bc3-4039-b46f-9ab4e737295d" providerId="ADAL" clId="{E57A626B-CC98-4444-B201-E22BF0296E64}"/>
    <pc:docChg chg="undo custSel addSld modSld">
      <pc:chgData name="Daphné LECCIA (EXT)" userId="9cca622e-4bc3-4039-b46f-9ab4e737295d" providerId="ADAL" clId="{E57A626B-CC98-4444-B201-E22BF0296E64}" dt="2024-10-10T14:32:59.765" v="958" actId="1076"/>
      <pc:docMkLst>
        <pc:docMk/>
      </pc:docMkLst>
      <pc:sldChg chg="addSp delSp modSp mod">
        <pc:chgData name="Daphné LECCIA (EXT)" userId="9cca622e-4bc3-4039-b46f-9ab4e737295d" providerId="ADAL" clId="{E57A626B-CC98-4444-B201-E22BF0296E64}" dt="2024-10-10T14:27:50.546" v="772" actId="20577"/>
        <pc:sldMkLst>
          <pc:docMk/>
          <pc:sldMk cId="2331327528" sldId="2145707519"/>
        </pc:sldMkLst>
      </pc:sldChg>
      <pc:sldChg chg="modSp mod">
        <pc:chgData name="Daphné LECCIA (EXT)" userId="9cca622e-4bc3-4039-b46f-9ab4e737295d" providerId="ADAL" clId="{E57A626B-CC98-4444-B201-E22BF0296E64}" dt="2024-10-10T14:27:57.143" v="777" actId="20577"/>
        <pc:sldMkLst>
          <pc:docMk/>
          <pc:sldMk cId="4291282529" sldId="2145707520"/>
        </pc:sldMkLst>
      </pc:sldChg>
      <pc:sldChg chg="modSp mod">
        <pc:chgData name="Daphné LECCIA (EXT)" userId="9cca622e-4bc3-4039-b46f-9ab4e737295d" providerId="ADAL" clId="{E57A626B-CC98-4444-B201-E22BF0296E64}" dt="2024-10-10T14:27:07.350" v="757" actId="20577"/>
        <pc:sldMkLst>
          <pc:docMk/>
          <pc:sldMk cId="823607106" sldId="2145707521"/>
        </pc:sldMkLst>
      </pc:sldChg>
      <pc:sldChg chg="modSp mod">
        <pc:chgData name="Daphné LECCIA (EXT)" userId="9cca622e-4bc3-4039-b46f-9ab4e737295d" providerId="ADAL" clId="{E57A626B-CC98-4444-B201-E22BF0296E64}" dt="2024-10-10T14:30:55.659" v="917" actId="20577"/>
        <pc:sldMkLst>
          <pc:docMk/>
          <pc:sldMk cId="2283742736" sldId="2145707522"/>
        </pc:sldMkLst>
      </pc:sldChg>
      <pc:sldChg chg="addSp modSp mod">
        <pc:chgData name="Daphné LECCIA (EXT)" userId="9cca622e-4bc3-4039-b46f-9ab4e737295d" providerId="ADAL" clId="{E57A626B-CC98-4444-B201-E22BF0296E64}" dt="2024-10-10T14:27:22.600" v="763" actId="20577"/>
        <pc:sldMkLst>
          <pc:docMk/>
          <pc:sldMk cId="3502652869" sldId="2145707524"/>
        </pc:sldMkLst>
      </pc:sldChg>
      <pc:sldChg chg="modSp mod">
        <pc:chgData name="Daphné LECCIA (EXT)" userId="9cca622e-4bc3-4039-b46f-9ab4e737295d" providerId="ADAL" clId="{E57A626B-CC98-4444-B201-E22BF0296E64}" dt="2024-10-10T14:27:13.256" v="759" actId="20577"/>
        <pc:sldMkLst>
          <pc:docMk/>
          <pc:sldMk cId="672260285" sldId="2145707525"/>
        </pc:sldMkLst>
      </pc:sldChg>
      <pc:sldChg chg="addSp modSp mod">
        <pc:chgData name="Daphné LECCIA (EXT)" userId="9cca622e-4bc3-4039-b46f-9ab4e737295d" providerId="ADAL" clId="{E57A626B-CC98-4444-B201-E22BF0296E64}" dt="2024-10-10T14:30:05.751" v="907" actId="1076"/>
        <pc:sldMkLst>
          <pc:docMk/>
          <pc:sldMk cId="1807717795" sldId="2145707527"/>
        </pc:sldMkLst>
      </pc:sldChg>
      <pc:sldChg chg="addSp delSp modSp add mod">
        <pc:chgData name="Daphné LECCIA (EXT)" userId="9cca622e-4bc3-4039-b46f-9ab4e737295d" providerId="ADAL" clId="{E57A626B-CC98-4444-B201-E22BF0296E64}" dt="2024-10-10T13:13:01.919" v="591" actId="20577"/>
        <pc:sldMkLst>
          <pc:docMk/>
          <pc:sldMk cId="2351706996" sldId="2145707528"/>
        </pc:sldMkLst>
      </pc:sldChg>
      <pc:sldChg chg="modSp add mod">
        <pc:chgData name="Daphné LECCIA (EXT)" userId="9cca622e-4bc3-4039-b46f-9ab4e737295d" providerId="ADAL" clId="{E57A626B-CC98-4444-B201-E22BF0296E64}" dt="2024-10-10T14:32:59.765" v="958" actId="1076"/>
        <pc:sldMkLst>
          <pc:docMk/>
          <pc:sldMk cId="2716894073" sldId="214570752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85E2-0033-46C9-AA53-6B66F1EB5E55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BE0-35BF-4359-90F8-98F89D351B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73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28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52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9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215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72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72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34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94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501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1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570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31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55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179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4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Page de garde standard" userDrawn="1">
  <p:cSld name="1_Page de garde standar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59;p14"/>
          <p:cNvSpPr>
            <a:spLocks noChangeArrowheads="1"/>
          </p:cNvSpPr>
          <p:nvPr/>
        </p:nvSpPr>
        <p:spPr bwMode="auto">
          <a:xfrm>
            <a:off x="0" y="-2115"/>
            <a:ext cx="12192000" cy="1126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6" name="Google Shape;62;p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3;p14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8" name="Google Shape;65;p1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 bwMode="auto">
          <a:xfrm>
            <a:off x="5615947" y="2244360"/>
            <a:ext cx="6036800" cy="13768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3733">
                <a:solidFill>
                  <a:srgbClr val="006AB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 bwMode="auto">
          <a:xfrm>
            <a:off x="5615947" y="3754140"/>
            <a:ext cx="6036800" cy="886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667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2"/>
          </p:nvPr>
        </p:nvSpPr>
        <p:spPr bwMode="auto">
          <a:xfrm>
            <a:off x="5615947" y="5219763"/>
            <a:ext cx="6036800" cy="513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1200"/>
              <a:buNone/>
              <a:defRPr sz="1600" b="0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81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2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97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9667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53461038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1303888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13384918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3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1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507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9457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3395564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Page de fin" userDrawn="1">
  <p:cSld name="Page de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92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3" name="Google Shape;93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sp>
        <p:nvSpPr>
          <p:cNvPr id="4" name="Google Shape;94;p18"/>
          <p:cNvSpPr txBox="1">
            <a:spLocks noChangeArrowheads="1"/>
          </p:cNvSpPr>
          <p:nvPr/>
        </p:nvSpPr>
        <p:spPr bwMode="auto">
          <a:xfrm>
            <a:off x="6519334" y="1026971"/>
            <a:ext cx="4320116" cy="958851"/>
          </a:xfrm>
          <a:prstGeom prst="rect">
            <a:avLst/>
          </a:prstGeom>
          <a:noFill/>
          <a:ln>
            <a:noFill/>
          </a:ln>
        </p:spPr>
        <p:txBody>
          <a:bodyPr lIns="96000" tIns="144000" rIns="96000" bIns="144000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l">
              <a:defRPr/>
            </a:pPr>
            <a:r>
              <a:rPr lang="fr-FR" sz="3200" b="1">
                <a:solidFill>
                  <a:schemeClr val="bg2"/>
                </a:solidFill>
              </a:rPr>
              <a:t>Merci !</a:t>
            </a:r>
          </a:p>
        </p:txBody>
      </p:sp>
      <p:pic>
        <p:nvPicPr>
          <p:cNvPr id="8" name="Google Shape;98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0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11" name="Google Shape;101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16" name="Google Shape;106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5;p14">
            <a:extLst>
              <a:ext uri="{FF2B5EF4-FFF2-40B4-BE49-F238E27FC236}">
                <a16:creationId xmlns:a16="http://schemas.microsoft.com/office/drawing/2014/main" id="{9715224F-93EE-65BC-5A42-8360EAF3C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816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5502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604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611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197137714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2805513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SMUR/RPIS</a:t>
            </a:r>
          </a:p>
        </p:txBody>
      </p:sp>
    </p:spTree>
    <p:extLst>
      <p:ext uri="{BB962C8B-B14F-4D97-AF65-F5344CB8AC3E}">
        <p14:creationId xmlns:p14="http://schemas.microsoft.com/office/powerpoint/2010/main" val="414802187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728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38618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re et contenu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09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5" name="Google Shape;110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4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7" name="Google Shape;115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 bwMode="auto">
          <a:xfrm>
            <a:off x="3024717" y="1221317"/>
            <a:ext cx="3647200" cy="2015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4267" cap="none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>
                <a:solidFill>
                  <a:schemeClr val="lt1"/>
                </a:solidFill>
              </a:defRPr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2"/>
          </p:nvPr>
        </p:nvSpPr>
        <p:spPr bwMode="auto">
          <a:xfrm>
            <a:off x="3024717" y="3236384"/>
            <a:ext cx="3935200" cy="2497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>
                <a:solidFill>
                  <a:schemeClr val="lt1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113;p19"/>
          <p:cNvSpPr txBox="1">
            <a:spLocks noGrp="1" noChangeArrowheads="1"/>
          </p:cNvSpPr>
          <p:nvPr>
            <p:ph type="sldNum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AD15E0D-C9BD-40E5-A398-F9C70C1C325F}" type="slidenum">
              <a:rPr lang="fr-FR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76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isposition personnalisée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oogle Shape;117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8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1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2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 bwMode="auto">
          <a:xfrm>
            <a:off x="2832100" y="1316567"/>
            <a:ext cx="3648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733" cap="none"/>
            </a:lvl1pPr>
            <a:lvl2pPr marL="1219170" lvl="1" indent="-30479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 bwMode="auto">
          <a:xfrm>
            <a:off x="6672064" y="1316567"/>
            <a:ext cx="4610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 b="0"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67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re seul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188F-548D-4E29-8BCB-B54FFD73B7D7}" type="slidenum">
              <a:rPr lang="fr-FR"/>
              <a:t>‹N°›</a:t>
            </a:fld>
            <a:endParaRPr lang="fr-FR"/>
          </a:p>
        </p:txBody>
      </p:sp>
      <p:sp>
        <p:nvSpPr>
          <p:cNvPr id="4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74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6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95583575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174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315583936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Google Shape;51;p1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02785" y="1123951"/>
            <a:ext cx="10754783" cy="49932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sp>
        <p:nvSpPr>
          <p:cNvPr id="1027" name="Google Shape;52;p13"/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143932" y="6333067"/>
            <a:ext cx="383117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fld id="{4EC12F2E-FE43-45C4-9394-22225AEF312A}" type="slidenum">
              <a:rPr lang="fr-FR"/>
              <a:t>‹N°›</a:t>
            </a:fld>
            <a:endParaRPr lang="fr-FR"/>
          </a:p>
        </p:txBody>
      </p:sp>
      <p:sp>
        <p:nvSpPr>
          <p:cNvPr id="1028" name="Google Shape;53;p13"/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543984" y="6333067"/>
            <a:ext cx="9237133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575757"/>
              </a:buClr>
              <a:buSzPts val="800"/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Google Shape;54;p1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102784" y="116417"/>
            <a:ext cx="10752667" cy="7196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cxnSp>
        <p:nvCxnSpPr>
          <p:cNvPr id="1030" name="Google Shape;55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575757"/>
            </a:solidFill>
            <a:round/>
            <a:headEnd type="none" w="sm" len="sm"/>
            <a:tailEnd type="none" w="sm" len="sm"/>
          </a:ln>
        </p:spPr>
      </p:cxnSp>
      <p:cxnSp>
        <p:nvCxnSpPr>
          <p:cNvPr id="1031" name="Google Shape;56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A5A5A5"/>
            </a:solidFill>
            <a:round/>
            <a:headEnd type="none" w="sm" len="sm"/>
            <a:tailEnd type="none" w="sm" len="sm"/>
          </a:ln>
        </p:spPr>
      </p:cxnSp>
      <p:pic>
        <p:nvPicPr>
          <p:cNvPr id="1032" name="Google Shape;57;p1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194734" y="116417"/>
            <a:ext cx="715433" cy="63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30426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1">
          <a:solidFill>
            <a:schemeClr val="bg2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</a:t>
            </a:r>
          </a:p>
          <a:p>
            <a:r>
              <a:rPr lang="fr-FR" dirty="0"/>
              <a:t>Lien 15-SMUR/RPIS – Périmètre 2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09/04/2025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05 – Alice et Grégoire NORMAND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10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0C740E-A16A-0C7E-B26A-BFC862EF595A}"/>
              </a:ext>
            </a:extLst>
          </p:cNvPr>
          <p:cNvSpPr txBox="1"/>
          <p:nvPr/>
        </p:nvSpPr>
        <p:spPr>
          <a:xfrm>
            <a:off x="1473355" y="1187986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5123E3-6B3B-AEB5-ECE8-9BAAE8794FAF}"/>
              </a:ext>
            </a:extLst>
          </p:cNvPr>
          <p:cNvSpPr/>
          <p:nvPr/>
        </p:nvSpPr>
        <p:spPr>
          <a:xfrm>
            <a:off x="527051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05a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D67A991-1359-7F1D-0BD9-458EC30329F5}"/>
              </a:ext>
            </a:extLst>
          </p:cNvPr>
          <p:cNvSpPr txBox="1"/>
          <p:nvPr/>
        </p:nvSpPr>
        <p:spPr>
          <a:xfrm>
            <a:off x="7411170" y="1187986"/>
            <a:ext cx="4780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20ABB0-F3FF-4E23-63DB-10ECED1EEC2A}"/>
              </a:ext>
            </a:extLst>
          </p:cNvPr>
          <p:cNvSpPr/>
          <p:nvPr/>
        </p:nvSpPr>
        <p:spPr>
          <a:xfrm>
            <a:off x="6492577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A5D3B2-9F9C-038E-405D-B8E4F0582EF3}"/>
              </a:ext>
            </a:extLst>
          </p:cNvPr>
          <p:cNvSpPr txBox="1"/>
          <p:nvPr/>
        </p:nvSpPr>
        <p:spPr>
          <a:xfrm>
            <a:off x="1473353" y="3797259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Prescription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  <a:endParaRPr lang="fr-FR" sz="1600" dirty="0"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2C82BD-39DF-5F68-A69E-D859A3FFCD1C}"/>
              </a:ext>
            </a:extLst>
          </p:cNvPr>
          <p:cNvSpPr/>
          <p:nvPr/>
        </p:nvSpPr>
        <p:spPr>
          <a:xfrm>
            <a:off x="527051" y="3797259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6E7894-8776-F8A6-EA5B-6CBA13F3A0D7}"/>
              </a:ext>
            </a:extLst>
          </p:cNvPr>
          <p:cNvSpPr txBox="1"/>
          <p:nvPr/>
        </p:nvSpPr>
        <p:spPr>
          <a:xfrm>
            <a:off x="6492577" y="3797259"/>
            <a:ext cx="55554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Identité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Carte Vitale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ECG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</p:spTree>
    <p:extLst>
      <p:ext uri="{BB962C8B-B14F-4D97-AF65-F5344CB8AC3E}">
        <p14:creationId xmlns:p14="http://schemas.microsoft.com/office/powerpoint/2010/main" val="235170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0</a:t>
            </a:r>
            <a:r>
              <a:rPr lang="fr-FR" sz="2800" dirty="0">
                <a:solidFill>
                  <a:srgbClr val="155891"/>
                </a:solidFill>
              </a:rPr>
              <a:t>6</a:t>
            </a:r>
            <a:r>
              <a:rPr lang="fr-FR" sz="2800" b="1" dirty="0">
                <a:solidFill>
                  <a:srgbClr val="155891"/>
                </a:solidFill>
              </a:rPr>
              <a:t> – Alice et Grégoire NORMAND – RS-RI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11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5123E3-6B3B-AEB5-ECE8-9BAAE8794FAF}"/>
              </a:ext>
            </a:extLst>
          </p:cNvPr>
          <p:cNvSpPr/>
          <p:nvPr/>
        </p:nvSpPr>
        <p:spPr>
          <a:xfrm>
            <a:off x="527051" y="1187985"/>
            <a:ext cx="771397" cy="3539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1DC6E3D-7045-6884-05BC-423F04C32978}"/>
              </a:ext>
            </a:extLst>
          </p:cNvPr>
          <p:cNvSpPr txBox="1"/>
          <p:nvPr/>
        </p:nvSpPr>
        <p:spPr>
          <a:xfrm>
            <a:off x="1585637" y="1187986"/>
            <a:ext cx="465531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VLM2,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2 avec </a:t>
            </a:r>
            <a:r>
              <a:rPr lang="fi-FI" sz="1600" dirty="0">
                <a:latin typeface="Calibri" panose="020F0502020204030204"/>
              </a:rPr>
              <a:t>Eric AZERTY, Marie-Jo ANELI, Pierre LOUITUT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Tel : 0762865426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18/05/24 à 18h19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18/05/24 à 18h20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5680B0-2AFC-5A42-C741-16C2AD70C8FD}"/>
              </a:ext>
            </a:extLst>
          </p:cNvPr>
          <p:cNvSpPr txBox="1"/>
          <p:nvPr/>
        </p:nvSpPr>
        <p:spPr>
          <a:xfrm>
            <a:off x="6760550" y="1187985"/>
            <a:ext cx="46553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fr.fire.sis044.cgo-044.resource.VSAV3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Déclenché le 18/05/24 à 18h</a:t>
            </a:r>
            <a:r>
              <a:rPr lang="fr-FR" sz="1600" dirty="0">
                <a:latin typeface="Calibri" panose="020F0502020204030204"/>
              </a:rPr>
              <a:t>22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lang="fr-FR" sz="1600" dirty="0">
                <a:latin typeface="Calibri" panose="020F0502020204030204"/>
              </a:rPr>
              <a:t>entre : 44109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SIS.VSAV (V</a:t>
            </a:r>
            <a:r>
              <a:rPr lang="fr-FR" sz="1600" dirty="0">
                <a:latin typeface="Calibri" panose="020F0502020204030204"/>
              </a:rPr>
              <a:t>SAV 3, secouriste)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068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7 – Alice et Grégoire NORMAND - RS-EDA-MAJ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12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E9678D-8650-A2D5-1A54-53C135A711E8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413F32-46FD-3385-90DB-F27DD8312579}"/>
              </a:ext>
            </a:extLst>
          </p:cNvPr>
          <p:cNvSpPr txBox="1"/>
          <p:nvPr/>
        </p:nvSpPr>
        <p:spPr>
          <a:xfrm>
            <a:off x="1535264" y="1214328"/>
            <a:ext cx="35170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Priorité de régulation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Etat du dossier : Actif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1553D1-1255-99B6-0D18-1AACAC5675CF}"/>
              </a:ext>
            </a:extLst>
          </p:cNvPr>
          <p:cNvSpPr txBox="1"/>
          <p:nvPr/>
        </p:nvSpPr>
        <p:spPr>
          <a:xfrm>
            <a:off x="1541221" y="1823451"/>
            <a:ext cx="25781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1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226F927-FAFA-108C-6CEA-4E6A62FED3A6}"/>
              </a:ext>
            </a:extLst>
          </p:cNvPr>
          <p:cNvSpPr txBox="1"/>
          <p:nvPr/>
        </p:nvSpPr>
        <p:spPr>
          <a:xfrm>
            <a:off x="1535263" y="2115500"/>
            <a:ext cx="5137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44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155 cm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F3C8FC-84CE-749C-C358-6239BE1384BB}"/>
              </a:ext>
            </a:extLst>
          </p:cNvPr>
          <p:cNvSpPr txBox="1"/>
          <p:nvPr/>
        </p:nvSpPr>
        <p:spPr>
          <a:xfrm>
            <a:off x="1535263" y="4770210"/>
            <a:ext cx="4625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Se plaint de difficulté respiratoire et de maux de tête.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Hospitalisations antérieures pour crises d'asthme sévères (dernière en octobre 2023).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Allergies connues : pollen, acariens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398FD70-0804-5B9A-F7AF-F3F8189EA0E1}"/>
              </a:ext>
            </a:extLst>
          </p:cNvPr>
          <p:cNvSpPr txBox="1"/>
          <p:nvPr/>
        </p:nvSpPr>
        <p:spPr>
          <a:xfrm>
            <a:off x="1535263" y="443598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F11C5F-5133-6697-6E49-B00AC427C4A8}"/>
              </a:ext>
            </a:extLst>
          </p:cNvPr>
          <p:cNvSpPr txBox="1"/>
          <p:nvPr/>
        </p:nvSpPr>
        <p:spPr>
          <a:xfrm>
            <a:off x="3435922" y="1823451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353E0D3-EE43-FE44-9B9E-44671C58BD6D}"/>
              </a:ext>
            </a:extLst>
          </p:cNvPr>
          <p:cNvSpPr txBox="1"/>
          <p:nvPr/>
        </p:nvSpPr>
        <p:spPr>
          <a:xfrm>
            <a:off x="3435922" y="2094261"/>
            <a:ext cx="5052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34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143 cm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8C9671E-AB16-C522-1D48-D693A5EDAF60}"/>
              </a:ext>
            </a:extLst>
          </p:cNvPr>
          <p:cNvSpPr txBox="1"/>
          <p:nvPr/>
        </p:nvSpPr>
        <p:spPr>
          <a:xfrm>
            <a:off x="1535262" y="3071519"/>
            <a:ext cx="45607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Enfant conscient, légèrement somnolent, se plaignant de maux de tête et de nausées.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Légère confusion, répond correctement aux questions simples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2ADC51E-0DBD-3643-92A6-10814A3181CE}"/>
              </a:ext>
            </a:extLst>
          </p:cNvPr>
          <p:cNvSpPr txBox="1"/>
          <p:nvPr/>
        </p:nvSpPr>
        <p:spPr>
          <a:xfrm>
            <a:off x="1535263" y="2758109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185D818-D470-58A3-1E42-1E22C70EFC8D}"/>
              </a:ext>
            </a:extLst>
          </p:cNvPr>
          <p:cNvSpPr txBox="1"/>
          <p:nvPr/>
        </p:nvSpPr>
        <p:spPr>
          <a:xfrm>
            <a:off x="7393796" y="5054681"/>
            <a:ext cx="38885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AF798F-6619-EC7B-189B-0127C337E704}"/>
              </a:ext>
            </a:extLst>
          </p:cNvPr>
          <p:cNvSpPr/>
          <p:nvPr/>
        </p:nvSpPr>
        <p:spPr>
          <a:xfrm>
            <a:off x="6471881" y="5033066"/>
            <a:ext cx="771397" cy="11281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16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96B5B7A-4A43-8799-28D4-A0890789C919}"/>
              </a:ext>
            </a:extLst>
          </p:cNvPr>
          <p:cNvSpPr txBox="1"/>
          <p:nvPr/>
        </p:nvSpPr>
        <p:spPr>
          <a:xfrm>
            <a:off x="7394786" y="1223590"/>
            <a:ext cx="458404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Professionnel de santé qui prend la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Fabrice BOUILET, médecin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1 : </a:t>
            </a:r>
            <a:r>
              <a:rPr lang="fr-FR" sz="1600" dirty="0">
                <a:latin typeface="Calibri" panose="020F0502020204030204"/>
              </a:rPr>
              <a:t>le 18:05/24 à 18h37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2 : </a:t>
            </a:r>
            <a:r>
              <a:rPr lang="fr-FR" sz="1600" dirty="0">
                <a:latin typeface="Calibri" panose="020F0502020204030204"/>
              </a:rPr>
              <a:t>le 18/05/24 à 18h36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ORIENT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ressource : </a:t>
            </a:r>
            <a:r>
              <a:rPr lang="fr-FR" sz="1600" dirty="0">
                <a:latin typeface="Calibri" panose="020F0502020204030204"/>
              </a:rPr>
              <a:t>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Transport médicalisé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d’orientation : </a:t>
            </a:r>
            <a:r>
              <a:rPr lang="fr-FR" sz="1600" dirty="0">
                <a:latin typeface="Calibri" panose="020F0502020204030204"/>
              </a:rPr>
              <a:t>Urgences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7FBCBCA-FCE9-E7C3-AE25-34B6C6B6C3FF}"/>
              </a:ext>
            </a:extLst>
          </p:cNvPr>
          <p:cNvSpPr/>
          <p:nvPr/>
        </p:nvSpPr>
        <p:spPr>
          <a:xfrm>
            <a:off x="6471881" y="1206023"/>
            <a:ext cx="771397" cy="3421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327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8 – Grégoire NORMAND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3E0DA6-0B85-85A6-D318-D814E0EC61CC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12a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EEA64C-E3B8-C18E-AE4A-E83B30E07639}"/>
              </a:ext>
            </a:extLst>
          </p:cNvPr>
          <p:cNvSpPr/>
          <p:nvPr/>
        </p:nvSpPr>
        <p:spPr>
          <a:xfrm>
            <a:off x="6191250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14a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3AAF258-6DD0-B1C1-67A0-8F86DB349481}"/>
              </a:ext>
            </a:extLst>
          </p:cNvPr>
          <p:cNvSpPr txBox="1"/>
          <p:nvPr/>
        </p:nvSpPr>
        <p:spPr>
          <a:xfrm>
            <a:off x="1299032" y="1210176"/>
            <a:ext cx="479696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Grégoire NORMAND (M), né le 03/11/203 (10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149cm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36kg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Crise d'asthme récurrente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it-IT" sz="1600" dirty="0">
                <a:latin typeface="Calibri" panose="020F0502020204030204"/>
              </a:rPr>
              <a:t>PULMICORT 0,5 mg/2 ml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826BB8-BDC8-7DB6-1FA7-0AE6D36F74E7}"/>
              </a:ext>
            </a:extLst>
          </p:cNvPr>
          <p:cNvSpPr txBox="1"/>
          <p:nvPr/>
        </p:nvSpPr>
        <p:spPr>
          <a:xfrm>
            <a:off x="7058483" y="1210175"/>
            <a:ext cx="479696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Grégoire NORMAND (M), né le 03/11/203 (10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149cm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36kg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Crise d'asthme récurrente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it-IT" sz="1600" dirty="0">
                <a:latin typeface="Calibri" panose="020F0502020204030204"/>
              </a:rPr>
              <a:t>PULMICORT 0,5 mg/2 ml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80-110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Pression artérielle : </a:t>
            </a:r>
            <a:r>
              <a:rPr lang="it-IT" sz="1600" dirty="0">
                <a:latin typeface="Calibri" panose="020F0502020204030204"/>
              </a:rPr>
              <a:t>110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Saturation en oxygène : </a:t>
            </a:r>
            <a:r>
              <a:rPr lang="it-IT" sz="1600" dirty="0">
                <a:latin typeface="Calibri" panose="020F0502020204030204"/>
              </a:rPr>
              <a:t>97 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T58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8046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8 – Alice NORMAND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14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09A798-305E-032E-DDD9-48127F974508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DD8B41-57AC-1891-DD61-1D0F95529223}"/>
              </a:ext>
            </a:extLst>
          </p:cNvPr>
          <p:cNvSpPr/>
          <p:nvPr/>
        </p:nvSpPr>
        <p:spPr>
          <a:xfrm>
            <a:off x="6096000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14b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E55220-2DFE-9C50-E51B-BED526C409C1}"/>
              </a:ext>
            </a:extLst>
          </p:cNvPr>
          <p:cNvSpPr txBox="1"/>
          <p:nvPr/>
        </p:nvSpPr>
        <p:spPr>
          <a:xfrm>
            <a:off x="1299032" y="1210176"/>
            <a:ext cx="479696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Alice NORMAND (F), né le 11/15/2011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156cm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40kg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CCD508-9AB3-A112-767A-59A08FAC357C}"/>
              </a:ext>
            </a:extLst>
          </p:cNvPr>
          <p:cNvSpPr txBox="1"/>
          <p:nvPr/>
        </p:nvSpPr>
        <p:spPr>
          <a:xfrm>
            <a:off x="7058483" y="1210175"/>
            <a:ext cx="479696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Alice NORMAND (F), né le 11/15/2011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156cm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40kg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62-96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Pression artérielle : </a:t>
            </a:r>
            <a:r>
              <a:rPr lang="it-IT" sz="1600" dirty="0">
                <a:latin typeface="Calibri" panose="020F0502020204030204"/>
              </a:rPr>
              <a:t>118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Saturation en oxygène : </a:t>
            </a:r>
            <a:r>
              <a:rPr lang="it-IT" sz="1600" dirty="0">
                <a:latin typeface="Calibri" panose="020F0502020204030204"/>
              </a:rPr>
              <a:t>96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T58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04802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9 – Grégoire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EAF89-1B4C-6B9A-3F91-49A16709D05C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5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2D6C270-8526-763E-1480-60705F83E8D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691C6E4-3457-5C3E-6A2D-44A3BE653153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70BC3F8-CB6E-2C84-0269-E8A22AC5FC26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B93C5BD-68E7-BD34-FECB-84C1D68375FC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CC5AC65-30D7-8722-102F-96FFB0F82AA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Homme, né le 03/11/2013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15E364C-6D60-C705-B00A-EDBCA6301565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D13378-387A-79C6-7390-A0FC3A97A72F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D02008B-2493-327F-B705-4C04AB35D245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3BE44DD-FC41-6FEE-CB52-A00762134720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AB9C42A-E56E-EDFD-531A-432B2845F7B6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E7C831D-3A6D-AC7D-7153-2531A5E9C6BE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C720545-89B6-B545-ED8E-36D1DD77CDF4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823607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9</a:t>
            </a:r>
            <a:r>
              <a:rPr lang="fr-FR" sz="2800" b="1" dirty="0">
                <a:solidFill>
                  <a:srgbClr val="155891"/>
                </a:solidFill>
              </a:rPr>
              <a:t> – Alice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16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A7004-FF56-AC51-FDCA-BCD3BD32DC0C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15b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BB27E52-781D-C932-BA67-E2E0AF35953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6A9612C-112B-FC47-74AF-59E7C742B8F3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94485E-9C12-0DD1-B884-9F924AFEDCA0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E2F4480-5D65-6DC7-1A2F-B0AC7F302B2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14D8B1-6DB3-1117-EC90-C587559BCB72}"/>
              </a:ext>
            </a:extLst>
          </p:cNvPr>
          <p:cNvSpPr txBox="1"/>
          <p:nvPr/>
        </p:nvSpPr>
        <p:spPr>
          <a:xfrm>
            <a:off x="6944648" y="1543821"/>
            <a:ext cx="42844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2011-05-11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6C3E664-FB3C-2EF0-0DBB-F8D092C86A32}"/>
              </a:ext>
            </a:extLst>
          </p:cNvPr>
          <p:cNvSpPr txBox="1"/>
          <p:nvPr/>
        </p:nvSpPr>
        <p:spPr>
          <a:xfrm>
            <a:off x="6944647" y="1228990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B854446-69F6-3AF1-368F-2918988ACDB1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BF8CD41-29BF-8446-309E-6966F65EB6DF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62A2AF-26EC-498C-4CB5-ED34FC12B73D}"/>
              </a:ext>
            </a:extLst>
          </p:cNvPr>
          <p:cNvSpPr txBox="1"/>
          <p:nvPr/>
        </p:nvSpPr>
        <p:spPr>
          <a:xfrm>
            <a:off x="6944648" y="2623838"/>
            <a:ext cx="42844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293AB63-06BE-B700-3510-B57800BD9775}"/>
              </a:ext>
            </a:extLst>
          </p:cNvPr>
          <p:cNvSpPr txBox="1"/>
          <p:nvPr/>
        </p:nvSpPr>
        <p:spPr>
          <a:xfrm>
            <a:off x="6944647" y="2274150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497A0C8-3F67-FE29-58CD-B0D369656F49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725D64D-C5EB-AF2F-A5EA-A0003C91C28A}"/>
              </a:ext>
            </a:extLst>
          </p:cNvPr>
          <p:cNvSpPr txBox="1"/>
          <p:nvPr/>
        </p:nvSpPr>
        <p:spPr>
          <a:xfrm>
            <a:off x="6944647" y="4418357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672260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2. Cas de test : Delphine Vigneau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942453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E6A7FB-FB4C-5E81-DB13-F9D282CB0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Détail des messages envoyés entre systèmes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C02D6E-A590-9D8E-0A50-7B9A2A5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C8DC76F-52B8-0D34-7B76-D63639A0A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20"/>
          <a:stretch/>
        </p:blipFill>
        <p:spPr>
          <a:xfrm>
            <a:off x="5905692" y="5966882"/>
            <a:ext cx="5329382" cy="3661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1488EEA-9E9C-B25B-6D78-B71A13DC6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2" y="1253836"/>
            <a:ext cx="4131426" cy="417714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490CAF6-EE2E-AE11-A3A9-288F9A91A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372" y="1249536"/>
            <a:ext cx="6421196" cy="417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201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 - Périmètre fonctionnel du cas de test (1/2)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5917634" y="1332845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194188" y="1293090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726188" y="131290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106229" y="1293090"/>
            <a:ext cx="1300994" cy="4876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" y="1250848"/>
            <a:ext cx="1422871" cy="4992933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194186" y="349750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statuts du SMUR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5917634" y="3221699"/>
            <a:ext cx="606284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4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départ du SMUR vers le lieu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l’arrivée du SMUR sur les lieux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09.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retour vers la base du SMUR</a:t>
            </a: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726187" y="351731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4E04EEE-DF72-0B6E-3820-BBD67C01B5A1}"/>
              </a:ext>
            </a:extLst>
          </p:cNvPr>
          <p:cNvSpPr txBox="1"/>
          <p:nvPr/>
        </p:nvSpPr>
        <p:spPr>
          <a:xfrm>
            <a:off x="2194187" y="2055675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Demande de SMUR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76F34E8-48C8-6F83-D334-4234ACA32ED2}"/>
              </a:ext>
            </a:extLst>
          </p:cNvPr>
          <p:cNvSpPr txBox="1"/>
          <p:nvPr/>
        </p:nvSpPr>
        <p:spPr>
          <a:xfrm>
            <a:off x="5917635" y="2075488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Demande d’engagement d’un SMUR</a:t>
            </a:r>
          </a:p>
        </p:txBody>
      </p:sp>
      <p:sp>
        <p:nvSpPr>
          <p:cNvPr id="27" name="Google Shape;529;p47">
            <a:extLst>
              <a:ext uri="{FF2B5EF4-FFF2-40B4-BE49-F238E27FC236}">
                <a16:creationId xmlns:a16="http://schemas.microsoft.com/office/drawing/2014/main" id="{D4455702-2270-6C5E-488C-A14062D8FA1D}"/>
              </a:ext>
            </a:extLst>
          </p:cNvPr>
          <p:cNvSpPr/>
          <p:nvPr/>
        </p:nvSpPr>
        <p:spPr>
          <a:xfrm>
            <a:off x="1726188" y="207548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01A1CE-9455-A789-E51F-064449F04F83}"/>
              </a:ext>
            </a:extLst>
          </p:cNvPr>
          <p:cNvSpPr txBox="1"/>
          <p:nvPr/>
        </p:nvSpPr>
        <p:spPr>
          <a:xfrm>
            <a:off x="5917636" y="2683390"/>
            <a:ext cx="5221608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Réponse à la demande avec le détail du SMUR engagé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81EA31-87A6-9D5B-9677-E2C64194677D}"/>
              </a:ext>
            </a:extLst>
          </p:cNvPr>
          <p:cNvSpPr txBox="1"/>
          <p:nvPr/>
        </p:nvSpPr>
        <p:spPr>
          <a:xfrm>
            <a:off x="3015669" y="2656519"/>
            <a:ext cx="2389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Réponse à la demande</a:t>
            </a:r>
          </a:p>
        </p:txBody>
      </p:sp>
      <p:sp>
        <p:nvSpPr>
          <p:cNvPr id="30" name="Google Shape;529;p47">
            <a:extLst>
              <a:ext uri="{FF2B5EF4-FFF2-40B4-BE49-F238E27FC236}">
                <a16:creationId xmlns:a16="http://schemas.microsoft.com/office/drawing/2014/main" id="{0931E8D1-712A-B9E1-0DAC-C5616A39A078}"/>
              </a:ext>
            </a:extLst>
          </p:cNvPr>
          <p:cNvSpPr/>
          <p:nvPr/>
        </p:nvSpPr>
        <p:spPr>
          <a:xfrm>
            <a:off x="2532905" y="267633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C38C052B-BEC7-B0CA-9F78-BAA6F4D57343}"/>
              </a:ext>
            </a:extLst>
          </p:cNvPr>
          <p:cNvCxnSpPr>
            <a:cxnSpLocks/>
            <a:stCxn id="27" idx="1"/>
            <a:endCxn id="30" idx="2"/>
          </p:cNvCxnSpPr>
          <p:nvPr/>
        </p:nvCxnSpPr>
        <p:spPr>
          <a:xfrm rot="16200000" flipH="1">
            <a:off x="2028551" y="2336831"/>
            <a:ext cx="435991" cy="572717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1C48CC3C-5919-DF9A-7521-ADB9C7820BB4}"/>
              </a:ext>
            </a:extLst>
          </p:cNvPr>
          <p:cNvSpPr txBox="1"/>
          <p:nvPr/>
        </p:nvSpPr>
        <p:spPr>
          <a:xfrm>
            <a:off x="2194188" y="430784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8CCB0EB-61FC-E1CD-8061-DCD3B05F5D49}"/>
              </a:ext>
            </a:extLst>
          </p:cNvPr>
          <p:cNvSpPr txBox="1"/>
          <p:nvPr/>
        </p:nvSpPr>
        <p:spPr>
          <a:xfrm>
            <a:off x="5917635" y="4307849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Delphine VIGNEAU</a:t>
            </a:r>
          </a:p>
        </p:txBody>
      </p:sp>
      <p:sp>
        <p:nvSpPr>
          <p:cNvPr id="39" name="Google Shape;529;p47">
            <a:extLst>
              <a:ext uri="{FF2B5EF4-FFF2-40B4-BE49-F238E27FC236}">
                <a16:creationId xmlns:a16="http://schemas.microsoft.com/office/drawing/2014/main" id="{958810AB-F208-3F1A-ED06-292F601649D2}"/>
              </a:ext>
            </a:extLst>
          </p:cNvPr>
          <p:cNvSpPr/>
          <p:nvPr/>
        </p:nvSpPr>
        <p:spPr>
          <a:xfrm>
            <a:off x="1726189" y="432766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BA4579D-2B30-481B-5AD4-5F5ABFAF9B54}"/>
              </a:ext>
            </a:extLst>
          </p:cNvPr>
          <p:cNvSpPr txBox="1"/>
          <p:nvPr/>
        </p:nvSpPr>
        <p:spPr>
          <a:xfrm>
            <a:off x="2194187" y="4881994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42" name="Google Shape;529;p47">
            <a:extLst>
              <a:ext uri="{FF2B5EF4-FFF2-40B4-BE49-F238E27FC236}">
                <a16:creationId xmlns:a16="http://schemas.microsoft.com/office/drawing/2014/main" id="{7F3D8742-7A54-417F-C647-3D52895EFBDE}"/>
              </a:ext>
            </a:extLst>
          </p:cNvPr>
          <p:cNvSpPr/>
          <p:nvPr/>
        </p:nvSpPr>
        <p:spPr>
          <a:xfrm>
            <a:off x="1726187" y="490180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06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CF5E65-F434-10B2-1596-33040B4A6C19}"/>
              </a:ext>
            </a:extLst>
          </p:cNvPr>
          <p:cNvSpPr txBox="1"/>
          <p:nvPr/>
        </p:nvSpPr>
        <p:spPr>
          <a:xfrm>
            <a:off x="5917635" y="4700692"/>
            <a:ext cx="476713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08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la décision d’orientation</a:t>
            </a:r>
          </a:p>
          <a:p>
            <a:pPr>
              <a:defRPr/>
            </a:pP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RS-EDA-MAJ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12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. Clôture du dossier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745E2EB-C934-E595-55A9-6C3F8BC2E922}"/>
              </a:ext>
            </a:extLst>
          </p:cNvPr>
          <p:cNvSpPr txBox="1"/>
          <p:nvPr/>
        </p:nvSpPr>
        <p:spPr>
          <a:xfrm>
            <a:off x="2194186" y="6059215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361E43-3724-BE32-EB01-D16F084C161A}"/>
              </a:ext>
            </a:extLst>
          </p:cNvPr>
          <p:cNvSpPr txBox="1"/>
          <p:nvPr/>
        </p:nvSpPr>
        <p:spPr>
          <a:xfrm>
            <a:off x="5917634" y="6089992"/>
            <a:ext cx="5461750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8A0F9E18-6488-3E10-9B19-211A98240C7A}"/>
              </a:ext>
            </a:extLst>
          </p:cNvPr>
          <p:cNvSpPr/>
          <p:nvPr/>
        </p:nvSpPr>
        <p:spPr>
          <a:xfrm>
            <a:off x="1726187" y="607902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08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871C03-1DF5-1D30-ED80-16A1A1F2EB0A}"/>
              </a:ext>
            </a:extLst>
          </p:cNvPr>
          <p:cNvSpPr txBox="1"/>
          <p:nvPr/>
        </p:nvSpPr>
        <p:spPr>
          <a:xfrm>
            <a:off x="2194187" y="5486394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bilan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331A118-66D2-3B7D-3816-6F71B3D277FD}"/>
              </a:ext>
            </a:extLst>
          </p:cNvPr>
          <p:cNvSpPr txBox="1"/>
          <p:nvPr/>
        </p:nvSpPr>
        <p:spPr>
          <a:xfrm>
            <a:off x="5917634" y="5528137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de Grégoire NORMAND</a:t>
            </a:r>
          </a:p>
        </p:txBody>
      </p:sp>
      <p:sp>
        <p:nvSpPr>
          <p:cNvPr id="15" name="Google Shape;529;p47">
            <a:extLst>
              <a:ext uri="{FF2B5EF4-FFF2-40B4-BE49-F238E27FC236}">
                <a16:creationId xmlns:a16="http://schemas.microsoft.com/office/drawing/2014/main" id="{B896073B-A0C7-36D1-5058-64CF713A8B03}"/>
              </a:ext>
            </a:extLst>
          </p:cNvPr>
          <p:cNvSpPr/>
          <p:nvPr/>
        </p:nvSpPr>
        <p:spPr>
          <a:xfrm>
            <a:off x="1726188" y="550620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07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66107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altLang="fr-FR" sz="2667" dirty="0">
                <a:solidFill>
                  <a:srgbClr val="006A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Déroulé des recettes lors du partage d’un message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1219170">
              <a:defRPr/>
            </a:pPr>
            <a:fld id="{1374FDE2-F3B5-4563-9402-5370DC7D7D44}" type="slidenum">
              <a:rPr lang="fr-FR" altLang="fr-FR"/>
              <a:pPr defTabSz="1219170">
                <a:defRPr/>
              </a:pPr>
              <a:t>2</a:t>
            </a:fld>
            <a:endParaRPr lang="fr-FR" alt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 dirty="0">
                <a:latin typeface="Arial"/>
                <a:ea typeface="+mn-ea"/>
              </a:rPr>
              <a:t>| Hub- Santé – Cahier de recette – Lien 15-SMUR/RPIS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2B162E-5840-2940-7FFE-EDB846BE940F}"/>
              </a:ext>
            </a:extLst>
          </p:cNvPr>
          <p:cNvSpPr/>
          <p:nvPr/>
        </p:nvSpPr>
        <p:spPr>
          <a:xfrm>
            <a:off x="224050" y="1755648"/>
            <a:ext cx="11654159" cy="16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FF">
                <a:lumMod val="95000"/>
              </a:srgbClr>
            </a:solidFill>
          </a:ln>
          <a:effectLst/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9pPr>
          </a:lstStyle>
          <a:p>
            <a:pPr algn="ctr">
              <a:lnSpc>
                <a:spcPct val="100000"/>
              </a:lnSpc>
            </a:pPr>
            <a:endParaRPr lang="fr-FR" sz="16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19EC4B-B0F8-EF9F-2DCB-73B716DA7968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2136158" y="1884000"/>
            <a:ext cx="1517452" cy="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2">
            <a:extLst>
              <a:ext uri="{FF2B5EF4-FFF2-40B4-BE49-F238E27FC236}">
                <a16:creationId xmlns:a16="http://schemas.microsoft.com/office/drawing/2014/main" id="{91F1714A-7F85-06CE-1A10-28B6D23DFD15}"/>
              </a:ext>
            </a:extLst>
          </p:cNvPr>
          <p:cNvSpPr txBox="1"/>
          <p:nvPr/>
        </p:nvSpPr>
        <p:spPr>
          <a:xfrm>
            <a:off x="224050" y="2649668"/>
            <a:ext cx="2278996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L’éditeur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vers un partenaire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FAD40F7-613A-3838-02ED-011B67568039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316758" y="2138276"/>
            <a:ext cx="2" cy="451176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4183B9E-1A77-9DF1-2594-8518B107461D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4473008" y="2138277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6F50B52-CA5D-7247-C1F9-349CFCEA387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629255" y="2138274"/>
            <a:ext cx="0" cy="4390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0BA8949-1588-1105-5740-6EA0CD205B09}"/>
              </a:ext>
            </a:extLst>
          </p:cNvPr>
          <p:cNvSpPr/>
          <p:nvPr/>
        </p:nvSpPr>
        <p:spPr>
          <a:xfrm>
            <a:off x="497358" y="1629724"/>
            <a:ext cx="1638800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Partage du dossier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B2A07F0-E3AD-A02E-2D09-D456F9478A21}"/>
              </a:ext>
            </a:extLst>
          </p:cNvPr>
          <p:cNvSpPr/>
          <p:nvPr/>
        </p:nvSpPr>
        <p:spPr>
          <a:xfrm>
            <a:off x="3653610" y="1629725"/>
            <a:ext cx="1638795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Réception et envoi d’un acquittement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20893439-ACBA-E78C-88E1-15B498BFC81D}"/>
              </a:ext>
            </a:extLst>
          </p:cNvPr>
          <p:cNvSpPr/>
          <p:nvPr/>
        </p:nvSpPr>
        <p:spPr>
          <a:xfrm>
            <a:off x="6809857" y="1629723"/>
            <a:ext cx="1638795" cy="508551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Réception d’un acquittement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C28FD73-C18C-9DEA-D974-BDF2AF8F2366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5292405" y="1883999"/>
            <a:ext cx="1517452" cy="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A4221DE-B87E-C2B9-CA4F-9CA9BCCBF764}"/>
              </a:ext>
            </a:extLst>
          </p:cNvPr>
          <p:cNvCxnSpPr>
            <a:cxnSpLocks/>
            <a:stCxn id="27" idx="3"/>
            <a:endCxn id="47" idx="1"/>
          </p:cNvCxnSpPr>
          <p:nvPr/>
        </p:nvCxnSpPr>
        <p:spPr>
          <a:xfrm>
            <a:off x="8448652" y="1883999"/>
            <a:ext cx="1517452" cy="1208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89DD1A3-EA18-CD82-2DAF-BCF319B6E4E6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785502" y="2150359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A0F3055F-77F4-57C8-530A-C4F2EFABCDFD}"/>
              </a:ext>
            </a:extLst>
          </p:cNvPr>
          <p:cNvSpPr/>
          <p:nvPr/>
        </p:nvSpPr>
        <p:spPr>
          <a:xfrm>
            <a:off x="9966104" y="1641809"/>
            <a:ext cx="1638795" cy="50855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Exploitation des données reçues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0" name="ZoneTexte 32">
            <a:extLst>
              <a:ext uri="{FF2B5EF4-FFF2-40B4-BE49-F238E27FC236}">
                <a16:creationId xmlns:a16="http://schemas.microsoft.com/office/drawing/2014/main" id="{15975980-0472-63A3-DE1B-12F98FAD48DD}"/>
              </a:ext>
            </a:extLst>
          </p:cNvPr>
          <p:cNvSpPr txBox="1"/>
          <p:nvPr/>
        </p:nvSpPr>
        <p:spPr>
          <a:xfrm>
            <a:off x="9692793" y="2641527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exploite les données du dossier qui lui ont été partagées par le LRM</a:t>
            </a:r>
          </a:p>
        </p:txBody>
      </p:sp>
      <p:sp>
        <p:nvSpPr>
          <p:cNvPr id="15373" name="ZoneTexte 32">
            <a:extLst>
              <a:ext uri="{FF2B5EF4-FFF2-40B4-BE49-F238E27FC236}">
                <a16:creationId xmlns:a16="http://schemas.microsoft.com/office/drawing/2014/main" id="{0E09C8FE-1004-6B91-E8DE-349C9F7D58FF}"/>
              </a:ext>
            </a:extLst>
          </p:cNvPr>
          <p:cNvSpPr txBox="1"/>
          <p:nvPr/>
        </p:nvSpPr>
        <p:spPr>
          <a:xfrm>
            <a:off x="3273869" y="2651848"/>
            <a:ext cx="240189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vérifie la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réception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 message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RS-EDA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d’acquittement au LRM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375" name="ZoneTexte 32">
            <a:extLst>
              <a:ext uri="{FF2B5EF4-FFF2-40B4-BE49-F238E27FC236}">
                <a16:creationId xmlns:a16="http://schemas.microsoft.com/office/drawing/2014/main" id="{EB57008F-D2F7-29A9-3123-C1C21B611AB7}"/>
              </a:ext>
            </a:extLst>
          </p:cNvPr>
          <p:cNvSpPr txBox="1"/>
          <p:nvPr/>
        </p:nvSpPr>
        <p:spPr>
          <a:xfrm>
            <a:off x="6542721" y="2640438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LRM vérifie qu’il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reçoit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bien un message d’acquittement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provenant de la tablette SMUR </a:t>
            </a:r>
          </a:p>
        </p:txBody>
      </p:sp>
      <p:sp>
        <p:nvSpPr>
          <p:cNvPr id="15394" name="TextBox 3">
            <a:extLst>
              <a:ext uri="{FF2B5EF4-FFF2-40B4-BE49-F238E27FC236}">
                <a16:creationId xmlns:a16="http://schemas.microsoft.com/office/drawing/2014/main" id="{A01DBDA2-9CA1-8C14-8F2D-E7A6DCB9BDB6}"/>
              </a:ext>
            </a:extLst>
          </p:cNvPr>
          <p:cNvSpPr txBox="1"/>
          <p:nvPr/>
        </p:nvSpPr>
        <p:spPr>
          <a:xfrm>
            <a:off x="810236" y="3708687"/>
            <a:ext cx="10481786" cy="209310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</a:rPr>
              <a:t>Objectifs de la recette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6AB2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l’éditeur A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envoyer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 message à un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le partenaire </a:t>
            </a:r>
            <a:r>
              <a:rPr lang="fr-FR" sz="1200" b="1" kern="0" dirty="0">
                <a:solidFill>
                  <a:prstClr val="black"/>
                </a:solidFill>
              </a:rPr>
              <a:t>reçoit </a:t>
            </a:r>
            <a:r>
              <a:rPr lang="fr-FR" sz="1200" kern="0" dirty="0">
                <a:solidFill>
                  <a:prstClr val="black"/>
                </a:solidFill>
              </a:rPr>
              <a:t>le message envoyé </a:t>
            </a:r>
            <a:r>
              <a:rPr lang="fr-FR" sz="1200" i="1" kern="0" dirty="0">
                <a:solidFill>
                  <a:prstClr val="black"/>
                </a:solidFill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partenaire 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envoyer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un message d’acquittement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RC-REF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l’éditeur A </a:t>
            </a:r>
            <a:r>
              <a:rPr lang="fr-FR" sz="1200" b="1" kern="0" dirty="0">
                <a:solidFill>
                  <a:prstClr val="black"/>
                </a:solidFill>
              </a:rPr>
              <a:t>reçoit</a:t>
            </a:r>
            <a:r>
              <a:rPr lang="fr-FR" sz="1200" kern="0" dirty="0">
                <a:solidFill>
                  <a:prstClr val="black"/>
                </a:solidFill>
              </a:rPr>
              <a:t> le message d’acquittement </a:t>
            </a:r>
            <a:r>
              <a:rPr lang="fr-FR" sz="1200" b="1" kern="0" dirty="0">
                <a:solidFill>
                  <a:prstClr val="black"/>
                </a:solidFill>
              </a:rPr>
              <a:t>RC-REF</a:t>
            </a:r>
            <a:r>
              <a:rPr lang="fr-FR" sz="1200" kern="0" dirty="0">
                <a:solidFill>
                  <a:prstClr val="black"/>
                </a:solidFill>
              </a:rPr>
              <a:t>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  <a:endParaRPr lang="fr-FR" sz="1200" kern="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les données du message sont présentes dans le logiciel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(fonctionnel et technique)</a:t>
            </a:r>
            <a:endParaRPr lang="fr-FR" sz="12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19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01 – Delphine VIGNEAU - RS-EDA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C7AFC9-5106-D966-E1A4-AD97FCEC7D4B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01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6EA248A-7986-48DA-7F3D-5B71C27C2F72}"/>
              </a:ext>
            </a:extLst>
          </p:cNvPr>
          <p:cNvSpPr txBox="1"/>
          <p:nvPr/>
        </p:nvSpPr>
        <p:spPr>
          <a:xfrm>
            <a:off x="1399165" y="193466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Chute d’une femme enceinte dans un centre commercial qui présente des saignements gynécologiques.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de fait : Obstétrique.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92E412-50CD-7C6F-1446-75BA0D555A57}"/>
              </a:ext>
            </a:extLst>
          </p:cNvPr>
          <p:cNvSpPr txBox="1"/>
          <p:nvPr/>
        </p:nvSpPr>
        <p:spPr>
          <a:xfrm>
            <a:off x="1367486" y="158912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9D75F0-E2EF-A3F4-5AF2-EC7AB96BE09B}"/>
              </a:ext>
            </a:extLst>
          </p:cNvPr>
          <p:cNvSpPr txBox="1"/>
          <p:nvPr/>
        </p:nvSpPr>
        <p:spPr>
          <a:xfrm>
            <a:off x="1367486" y="299208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66B1CB-DF6E-C32E-0765-7D81C69F6A1E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B95B99E-925D-515F-2788-B282D2F4C888}"/>
              </a:ext>
            </a:extLst>
          </p:cNvPr>
          <p:cNvSpPr txBox="1"/>
          <p:nvPr/>
        </p:nvSpPr>
        <p:spPr>
          <a:xfrm>
            <a:off x="1399165" y="3330641"/>
            <a:ext cx="5137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Commercial Atlantis (IKEA Nantes)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SIRET : 70142121200018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Boulevard Salvador Allende, 44162 Saint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Accès : RDC, Porte Soleil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47.221428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-1.631916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3C6379C-521A-5C0E-5481-640FA4D93AD9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Agnès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Duberti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, tiers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+33671832618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62363A1-3469-4866-5A22-2CAA960EDC1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6E35ECC-969A-6232-E669-3B8993920A61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lang="fr-FR" sz="1600" dirty="0">
                <a:latin typeface="Calibri" panose="020F0502020204030204"/>
              </a:rPr>
              <a:t>26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/05/2024 à 13h15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1B43E-01EF-6AF5-101A-5E5DB1997B2D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0499B7-035B-880C-8DE6-2ADA52077E7E}"/>
              </a:ext>
            </a:extLst>
          </p:cNvPr>
          <p:cNvSpPr txBox="1"/>
          <p:nvPr/>
        </p:nvSpPr>
        <p:spPr>
          <a:xfrm>
            <a:off x="6979187" y="418635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Décision d’intervention d’un SMUR de type VLM, médicalisé, à 13h19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4D6F433-BCCA-A661-52FE-54A64C0920F3}"/>
              </a:ext>
            </a:extLst>
          </p:cNvPr>
          <p:cNvSpPr txBox="1"/>
          <p:nvPr/>
        </p:nvSpPr>
        <p:spPr>
          <a:xfrm>
            <a:off x="6979187" y="3007769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Vigneau, femme, 32 ans (03/03/1992)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JA40 (Hémorragie en début de grossesse)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D0489142-857A-FB61-5194-1BCCEA6A77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</p:spTree>
    <p:extLst>
      <p:ext uri="{BB962C8B-B14F-4D97-AF65-F5344CB8AC3E}">
        <p14:creationId xmlns:p14="http://schemas.microsoft.com/office/powerpoint/2010/main" val="110918075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&amp; 3 – Delphine VIGNEAU – RS-ER &amp; RS-RI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21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40793-9A57-ECF7-2353-11F816942073}"/>
              </a:ext>
            </a:extLst>
          </p:cNvPr>
          <p:cNvSpPr/>
          <p:nvPr/>
        </p:nvSpPr>
        <p:spPr>
          <a:xfrm>
            <a:off x="6096000" y="1210176"/>
            <a:ext cx="771397" cy="3179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F835DC-00AE-3BA1-4644-375ECF62F36C}"/>
              </a:ext>
            </a:extLst>
          </p:cNvPr>
          <p:cNvSpPr txBox="1"/>
          <p:nvPr/>
        </p:nvSpPr>
        <p:spPr>
          <a:xfrm>
            <a:off x="1238336" y="1210176"/>
            <a:ext cx="4655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Véhicule : </a:t>
            </a:r>
            <a:r>
              <a:rPr lang="fr-FR" sz="1600" dirty="0">
                <a:latin typeface="Calibri" panose="020F0502020204030204"/>
              </a:rPr>
              <a:t>SMUR.AR, médicalisé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Equipe étoile (SMUR AR 3) composé de Patrice ARMAND, Louis SOUSI, Emile PIERLOT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54D4A7-48E1-9C44-23F2-853F0FE41899}"/>
              </a:ext>
            </a:extLst>
          </p:cNvPr>
          <p:cNvSpPr txBox="1"/>
          <p:nvPr/>
        </p:nvSpPr>
        <p:spPr>
          <a:xfrm>
            <a:off x="6998123" y="1267851"/>
            <a:ext cx="465531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VLM4,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4 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26/05/24 à 13h20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26/05/24 à 13h22</a:t>
            </a:r>
          </a:p>
        </p:txBody>
      </p:sp>
    </p:spTree>
    <p:extLst>
      <p:ext uri="{BB962C8B-B14F-4D97-AF65-F5344CB8AC3E}">
        <p14:creationId xmlns:p14="http://schemas.microsoft.com/office/powerpoint/2010/main" val="210779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4 – Delphine VIGNEAU – RS-SR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22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FDDF5C6-AA2E-EBAA-DB9C-45C144CA0C39}"/>
              </a:ext>
            </a:extLst>
          </p:cNvPr>
          <p:cNvSpPr txBox="1"/>
          <p:nvPr/>
        </p:nvSpPr>
        <p:spPr>
          <a:xfrm>
            <a:off x="1929013" y="1191703"/>
            <a:ext cx="416698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Départ à 13h21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0A69E-9538-3EF5-E36B-4FB28419B1BC}"/>
              </a:ext>
            </a:extLst>
          </p:cNvPr>
          <p:cNvSpPr/>
          <p:nvPr/>
        </p:nvSpPr>
        <p:spPr>
          <a:xfrm>
            <a:off x="871875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450FB-4DF7-0288-B386-361886362FD2}"/>
              </a:ext>
            </a:extLst>
          </p:cNvPr>
          <p:cNvSpPr/>
          <p:nvPr/>
        </p:nvSpPr>
        <p:spPr>
          <a:xfrm>
            <a:off x="6678893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7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6417A0-986E-A098-8B8A-113873EEDE47}"/>
              </a:ext>
            </a:extLst>
          </p:cNvPr>
          <p:cNvSpPr/>
          <p:nvPr/>
        </p:nvSpPr>
        <p:spPr>
          <a:xfrm>
            <a:off x="871875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7015CF0-E93D-B006-A8A6-B5F27FB2D149}"/>
              </a:ext>
            </a:extLst>
          </p:cNvPr>
          <p:cNvSpPr txBox="1"/>
          <p:nvPr/>
        </p:nvSpPr>
        <p:spPr>
          <a:xfrm>
            <a:off x="1929012" y="3850415"/>
            <a:ext cx="438606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</a:t>
            </a:r>
            <a:r>
              <a:rPr lang="fr-FR" sz="1600" dirty="0">
                <a:latin typeface="Calibri" panose="020F0502020204030204"/>
              </a:rPr>
              <a:t> Retour à 13h48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3F42F7A-27A2-E539-FEDB-17E21FE46708}"/>
              </a:ext>
            </a:extLst>
          </p:cNvPr>
          <p:cNvSpPr txBox="1"/>
          <p:nvPr/>
        </p:nvSpPr>
        <p:spPr>
          <a:xfrm>
            <a:off x="7736030" y="1191703"/>
            <a:ext cx="43607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Arrivée à 13h32</a:t>
            </a:r>
          </a:p>
        </p:txBody>
      </p:sp>
    </p:spTree>
    <p:extLst>
      <p:ext uri="{BB962C8B-B14F-4D97-AF65-F5344CB8AC3E}">
        <p14:creationId xmlns:p14="http://schemas.microsoft.com/office/powerpoint/2010/main" val="1730392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5 – Delphine VIGNEAU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277688" y="1294808"/>
            <a:ext cx="638371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partagé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331387" y="1276124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</a:p>
        </p:txBody>
      </p:sp>
    </p:spTree>
    <p:extLst>
      <p:ext uri="{BB962C8B-B14F-4D97-AF65-F5344CB8AC3E}">
        <p14:creationId xmlns:p14="http://schemas.microsoft.com/office/powerpoint/2010/main" val="780110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6</a:t>
            </a:r>
            <a:r>
              <a:rPr lang="fr-FR" sz="2800" b="1" dirty="0">
                <a:solidFill>
                  <a:srgbClr val="155891"/>
                </a:solidFill>
              </a:rPr>
              <a:t> – Delphine VIGNEAU - RS-EDA-MAJ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113E80-BB8C-C507-D298-5B2019C08455}"/>
              </a:ext>
            </a:extLst>
          </p:cNvPr>
          <p:cNvSpPr/>
          <p:nvPr/>
        </p:nvSpPr>
        <p:spPr>
          <a:xfrm>
            <a:off x="527049" y="1208368"/>
            <a:ext cx="771397" cy="22206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D617D8-E713-1B4F-072F-FA6961AD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197834-CAFB-0F3C-09AA-A711758D36C5}"/>
              </a:ext>
            </a:extLst>
          </p:cNvPr>
          <p:cNvSpPr txBox="1"/>
          <p:nvPr/>
        </p:nvSpPr>
        <p:spPr>
          <a:xfrm>
            <a:off x="1489080" y="2537457"/>
            <a:ext cx="9760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Emilie Martin, à 13h20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Patiente consciente.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Enceinte de 28 SA - chute de 3 mètres, accompagnée de saignements vaginaux et de contractions utérines.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7C5F5-B0B0-10F7-3BDA-D747E6BF955F}"/>
              </a:ext>
            </a:extLst>
          </p:cNvPr>
          <p:cNvSpPr txBox="1"/>
          <p:nvPr/>
        </p:nvSpPr>
        <p:spPr>
          <a:xfrm>
            <a:off x="1489080" y="1257410"/>
            <a:ext cx="7239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de l’observation 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fr.health.samu440.medicalNote.0012321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8A3197-CC82-6B7D-E3DA-78E73E247726}"/>
              </a:ext>
            </a:extLst>
          </p:cNvPr>
          <p:cNvSpPr txBox="1"/>
          <p:nvPr/>
        </p:nvSpPr>
        <p:spPr>
          <a:xfrm>
            <a:off x="1489080" y="5572289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A5C5D-0E3D-4515-07ED-74EBB672CE9F}"/>
              </a:ext>
            </a:extLst>
          </p:cNvPr>
          <p:cNvSpPr/>
          <p:nvPr/>
        </p:nvSpPr>
        <p:spPr>
          <a:xfrm>
            <a:off x="527051" y="5534874"/>
            <a:ext cx="771397" cy="6591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98ECE-E83A-8552-118D-1CB3038D42B3}"/>
              </a:ext>
            </a:extLst>
          </p:cNvPr>
          <p:cNvSpPr/>
          <p:nvPr/>
        </p:nvSpPr>
        <p:spPr>
          <a:xfrm>
            <a:off x="527048" y="3813554"/>
            <a:ext cx="771397" cy="1339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DADB44-80A9-F049-EF6F-959A528A4D50}"/>
              </a:ext>
            </a:extLst>
          </p:cNvPr>
          <p:cNvSpPr txBox="1"/>
          <p:nvPr/>
        </p:nvSpPr>
        <p:spPr>
          <a:xfrm>
            <a:off x="1489080" y="3816284"/>
            <a:ext cx="64726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de la décision : </a:t>
            </a:r>
            <a:r>
              <a:rPr lang="fr-FR" sz="1600" dirty="0">
                <a:latin typeface="Calibri" panose="020F0502020204030204"/>
              </a:rPr>
              <a:t>26/05/2024 à 13h37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Commentaire : </a:t>
            </a:r>
            <a:r>
              <a:rPr lang="fr-FR" sz="1600" dirty="0">
                <a:latin typeface="Calibri" panose="020F0502020204030204"/>
              </a:rPr>
              <a:t>Laissée sur place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08513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7</a:t>
            </a:r>
            <a:r>
              <a:rPr lang="fr-FR" sz="2800" b="1" dirty="0">
                <a:solidFill>
                  <a:srgbClr val="155891"/>
                </a:solidFill>
              </a:rPr>
              <a:t> – Delphine VIGNEAU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DD8B41-57AC-1891-DD61-1D0F95529223}"/>
              </a:ext>
            </a:extLst>
          </p:cNvPr>
          <p:cNvSpPr/>
          <p:nvPr/>
        </p:nvSpPr>
        <p:spPr>
          <a:xfrm>
            <a:off x="545004" y="1114926"/>
            <a:ext cx="771397" cy="42780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CCD508-9AB3-A112-767A-59A08FAC357C}"/>
              </a:ext>
            </a:extLst>
          </p:cNvPr>
          <p:cNvSpPr txBox="1"/>
          <p:nvPr/>
        </p:nvSpPr>
        <p:spPr>
          <a:xfrm>
            <a:off x="1507486" y="1114925"/>
            <a:ext cx="6074413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38978621DV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Delphine VIGNEAU, né Zazie (F), le 03/03/1992 (32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165cm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70</a:t>
            </a:r>
            <a:r>
              <a:rPr lang="fr-FR" sz="1600" dirty="0">
                <a:latin typeface="Calibri" panose="020F0502020204030204"/>
              </a:rPr>
              <a:t>kg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110-120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Température : </a:t>
            </a:r>
            <a:r>
              <a:rPr lang="it-IT" sz="1600" dirty="0">
                <a:latin typeface="Calibri" panose="020F0502020204030204"/>
              </a:rPr>
              <a:t>37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respiratoire: </a:t>
            </a:r>
            <a:r>
              <a:rPr lang="it-IT" sz="1600" dirty="0">
                <a:latin typeface="Calibri" panose="020F0502020204030204"/>
              </a:rPr>
              <a:t>12/mn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O20</a:t>
            </a: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	Acte réalisé par le SMUR : </a:t>
            </a:r>
            <a:r>
              <a:rPr lang="it-IT" sz="1600" dirty="0">
                <a:latin typeface="Calibri" panose="020F0502020204030204"/>
              </a:rPr>
              <a:t>ACC</a:t>
            </a:r>
            <a:endParaRPr lang="fr-FR" sz="160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2705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8 – Delphine VIGNEAU - RS-RPIS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A5816-C8F3-B23F-B1CD-477ED8453816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1D52492-9A06-CE1E-B48C-E512FB78F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3BCE5B3-C1AB-93C6-DB91-880D2C7AF12C}"/>
              </a:ext>
            </a:extLst>
          </p:cNvPr>
          <p:cNvSpPr txBox="1"/>
          <p:nvPr/>
        </p:nvSpPr>
        <p:spPr>
          <a:xfrm>
            <a:off x="1541222" y="142528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26/05/2024 à 13h15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13h19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A3BCC9-F06C-96B2-438B-839D12590BDC}"/>
              </a:ext>
            </a:extLst>
          </p:cNvPr>
          <p:cNvSpPr txBox="1"/>
          <p:nvPr/>
        </p:nvSpPr>
        <p:spPr>
          <a:xfrm>
            <a:off x="1541222" y="107559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6EF9C3E-D7F4-C25B-5E68-5137D2DAA72C}"/>
              </a:ext>
            </a:extLst>
          </p:cNvPr>
          <p:cNvSpPr txBox="1"/>
          <p:nvPr/>
        </p:nvSpPr>
        <p:spPr>
          <a:xfrm>
            <a:off x="1541222" y="3539812"/>
            <a:ext cx="51606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C02.05.02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M03.03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E050ED9-9071-AE1D-D91B-8E9FAF621898}"/>
              </a:ext>
            </a:extLst>
          </p:cNvPr>
          <p:cNvSpPr txBox="1"/>
          <p:nvPr/>
        </p:nvSpPr>
        <p:spPr>
          <a:xfrm>
            <a:off x="1541222" y="319879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C2CC80-EB36-7AAC-6259-A566508300FA}"/>
              </a:ext>
            </a:extLst>
          </p:cNvPr>
          <p:cNvSpPr txBox="1"/>
          <p:nvPr/>
        </p:nvSpPr>
        <p:spPr>
          <a:xfrm>
            <a:off x="6944647" y="1396045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03/03/1992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44109 Nantes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AA0D6E-EB73-DA3E-CEFC-BD103409FCDF}"/>
              </a:ext>
            </a:extLst>
          </p:cNvPr>
          <p:cNvSpPr txBox="1"/>
          <p:nvPr/>
        </p:nvSpPr>
        <p:spPr>
          <a:xfrm>
            <a:off x="6944647" y="1081214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AC583A2-F484-44F1-F45A-5532B4761F22}"/>
              </a:ext>
            </a:extLst>
          </p:cNvPr>
          <p:cNvSpPr txBox="1"/>
          <p:nvPr/>
        </p:nvSpPr>
        <p:spPr>
          <a:xfrm>
            <a:off x="1541222" y="4894218"/>
            <a:ext cx="51606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L04.02.00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44162 Saint-Herblain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Acte réalisé : ACC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JA40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22869E-C855-792B-938B-2D90D3C085F8}"/>
              </a:ext>
            </a:extLst>
          </p:cNvPr>
          <p:cNvSpPr txBox="1"/>
          <p:nvPr/>
        </p:nvSpPr>
        <p:spPr>
          <a:xfrm>
            <a:off x="1541222" y="454453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5C3A528-5CA7-8A2C-CF2D-FE8C1A81257A}"/>
              </a:ext>
            </a:extLst>
          </p:cNvPr>
          <p:cNvSpPr txBox="1"/>
          <p:nvPr/>
        </p:nvSpPr>
        <p:spPr>
          <a:xfrm>
            <a:off x="6944647" y="256960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13h21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13h32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13h45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14h03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14h10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14h21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B4D5CDE-550C-CFFD-8C2C-E1D1D8846217}"/>
              </a:ext>
            </a:extLst>
          </p:cNvPr>
          <p:cNvSpPr txBox="1"/>
          <p:nvPr/>
        </p:nvSpPr>
        <p:spPr>
          <a:xfrm>
            <a:off x="6944647" y="221991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17E505E-C9B6-974A-7E70-0DD56D41D051}"/>
              </a:ext>
            </a:extLst>
          </p:cNvPr>
          <p:cNvSpPr txBox="1"/>
          <p:nvPr/>
        </p:nvSpPr>
        <p:spPr>
          <a:xfrm>
            <a:off x="6944647" y="4713807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OK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259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SMUR médicalisé (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AR)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7B0254E-8157-FAD8-FDDC-11B9098DD24D}"/>
              </a:ext>
            </a:extLst>
          </p:cNvPr>
          <p:cNvSpPr txBox="1"/>
          <p:nvPr/>
        </p:nvSpPr>
        <p:spPr>
          <a:xfrm>
            <a:off x="6944647" y="436411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228374273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1. Cas de test : Alice et </a:t>
            </a:r>
            <a:br>
              <a:rPr lang="fr-FR" dirty="0"/>
            </a:br>
            <a:r>
              <a:rPr lang="fr-FR" dirty="0"/>
              <a:t>Grégoire Normand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E6A7FB-FB4C-5E81-DB13-F9D282CB0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Détail des messages envoyés entre systèmes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C02D6E-A590-9D8E-0A50-7B9A2A5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50F94D-9590-393B-A3A7-C9506BF0E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784" y="1109903"/>
            <a:ext cx="3723269" cy="52231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C8DC76F-52B8-0D34-7B76-D63639A0A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5320"/>
          <a:stretch/>
        </p:blipFill>
        <p:spPr>
          <a:xfrm>
            <a:off x="5905692" y="5966882"/>
            <a:ext cx="5329382" cy="36618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7185B19-F0A7-CA21-54A7-00B164773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175" y="1109903"/>
            <a:ext cx="5704416" cy="427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1310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 (1/2)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5908207" y="1452918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184761" y="1413163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716761" y="143297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106229" y="1293090"/>
            <a:ext cx="1300994" cy="4876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" y="1250848"/>
            <a:ext cx="1422871" cy="4992933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184760" y="370375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statuts du SMUR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5908208" y="3427949"/>
            <a:ext cx="6062843" cy="95410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départ du SMUR vers le lieu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8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l’arrivée du SMUR sur les lieux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11.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départ du SMUR du lieu de l’intervention 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13.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retour du SMUR vers la base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716761" y="372356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4E04EEE-DF72-0B6E-3820-BBD67C01B5A1}"/>
              </a:ext>
            </a:extLst>
          </p:cNvPr>
          <p:cNvSpPr txBox="1"/>
          <p:nvPr/>
        </p:nvSpPr>
        <p:spPr>
          <a:xfrm>
            <a:off x="2184760" y="217574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Demande de SMUR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76F34E8-48C8-6F83-D334-4234ACA32ED2}"/>
              </a:ext>
            </a:extLst>
          </p:cNvPr>
          <p:cNvSpPr txBox="1"/>
          <p:nvPr/>
        </p:nvSpPr>
        <p:spPr>
          <a:xfrm>
            <a:off x="5908208" y="2195561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Demande d’engagement d’un SMUR</a:t>
            </a:r>
          </a:p>
        </p:txBody>
      </p:sp>
      <p:sp>
        <p:nvSpPr>
          <p:cNvPr id="27" name="Google Shape;529;p47">
            <a:extLst>
              <a:ext uri="{FF2B5EF4-FFF2-40B4-BE49-F238E27FC236}">
                <a16:creationId xmlns:a16="http://schemas.microsoft.com/office/drawing/2014/main" id="{D4455702-2270-6C5E-488C-A14062D8FA1D}"/>
              </a:ext>
            </a:extLst>
          </p:cNvPr>
          <p:cNvSpPr/>
          <p:nvPr/>
        </p:nvSpPr>
        <p:spPr>
          <a:xfrm>
            <a:off x="1716761" y="219556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01A1CE-9455-A789-E51F-064449F04F83}"/>
              </a:ext>
            </a:extLst>
          </p:cNvPr>
          <p:cNvSpPr txBox="1"/>
          <p:nvPr/>
        </p:nvSpPr>
        <p:spPr>
          <a:xfrm>
            <a:off x="5908209" y="2803463"/>
            <a:ext cx="5221608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Réponse à la demande avec le détail du SMUR engagé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81EA31-87A6-9D5B-9677-E2C64194677D}"/>
              </a:ext>
            </a:extLst>
          </p:cNvPr>
          <p:cNvSpPr txBox="1"/>
          <p:nvPr/>
        </p:nvSpPr>
        <p:spPr>
          <a:xfrm>
            <a:off x="3006242" y="2776592"/>
            <a:ext cx="2389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Réponse à la demande</a:t>
            </a:r>
          </a:p>
        </p:txBody>
      </p:sp>
      <p:sp>
        <p:nvSpPr>
          <p:cNvPr id="30" name="Google Shape;529;p47">
            <a:extLst>
              <a:ext uri="{FF2B5EF4-FFF2-40B4-BE49-F238E27FC236}">
                <a16:creationId xmlns:a16="http://schemas.microsoft.com/office/drawing/2014/main" id="{0931E8D1-712A-B9E1-0DAC-C5616A39A078}"/>
              </a:ext>
            </a:extLst>
          </p:cNvPr>
          <p:cNvSpPr/>
          <p:nvPr/>
        </p:nvSpPr>
        <p:spPr>
          <a:xfrm>
            <a:off x="2523478" y="279640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C38C052B-BEC7-B0CA-9F78-BAA6F4D57343}"/>
              </a:ext>
            </a:extLst>
          </p:cNvPr>
          <p:cNvCxnSpPr>
            <a:cxnSpLocks/>
            <a:stCxn id="27" idx="1"/>
            <a:endCxn id="30" idx="2"/>
          </p:cNvCxnSpPr>
          <p:nvPr/>
        </p:nvCxnSpPr>
        <p:spPr>
          <a:xfrm rot="16200000" flipH="1">
            <a:off x="2019124" y="2456904"/>
            <a:ext cx="435991" cy="572717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1C48CC3C-5919-DF9A-7521-ADB9C7820BB4}"/>
              </a:ext>
            </a:extLst>
          </p:cNvPr>
          <p:cNvSpPr txBox="1"/>
          <p:nvPr/>
        </p:nvSpPr>
        <p:spPr>
          <a:xfrm>
            <a:off x="2184760" y="476155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8CCB0EB-61FC-E1CD-8061-DCD3B05F5D49}"/>
              </a:ext>
            </a:extLst>
          </p:cNvPr>
          <p:cNvSpPr txBox="1"/>
          <p:nvPr/>
        </p:nvSpPr>
        <p:spPr>
          <a:xfrm>
            <a:off x="5908207" y="4576893"/>
            <a:ext cx="606284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Alice NORMAND</a:t>
            </a:r>
          </a:p>
          <a:p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RS-URL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09.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de plusieurs liens URL de photos pour Grégoire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</p:txBody>
      </p:sp>
      <p:sp>
        <p:nvSpPr>
          <p:cNvPr id="39" name="Google Shape;529;p47">
            <a:extLst>
              <a:ext uri="{FF2B5EF4-FFF2-40B4-BE49-F238E27FC236}">
                <a16:creationId xmlns:a16="http://schemas.microsoft.com/office/drawing/2014/main" id="{958810AB-F208-3F1A-ED06-292F601649D2}"/>
              </a:ext>
            </a:extLst>
          </p:cNvPr>
          <p:cNvSpPr/>
          <p:nvPr/>
        </p:nvSpPr>
        <p:spPr>
          <a:xfrm>
            <a:off x="1716761" y="478137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8AB24C3-6948-9FCC-EDE1-FBEEA3CD46A2}"/>
              </a:ext>
            </a:extLst>
          </p:cNvPr>
          <p:cNvSpPr txBox="1"/>
          <p:nvPr/>
        </p:nvSpPr>
        <p:spPr>
          <a:xfrm>
            <a:off x="5908208" y="5588083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Partages des ressources engagées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BA4579D-2B30-481B-5AD4-5F5ABFAF9B54}"/>
              </a:ext>
            </a:extLst>
          </p:cNvPr>
          <p:cNvSpPr txBox="1"/>
          <p:nvPr/>
        </p:nvSpPr>
        <p:spPr>
          <a:xfrm>
            <a:off x="2184759" y="5557306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ressources engagées</a:t>
            </a:r>
          </a:p>
        </p:txBody>
      </p:sp>
      <p:sp>
        <p:nvSpPr>
          <p:cNvPr id="42" name="Google Shape;529;p47">
            <a:extLst>
              <a:ext uri="{FF2B5EF4-FFF2-40B4-BE49-F238E27FC236}">
                <a16:creationId xmlns:a16="http://schemas.microsoft.com/office/drawing/2014/main" id="{7F3D8742-7A54-417F-C647-3D52895EFBDE}"/>
              </a:ext>
            </a:extLst>
          </p:cNvPr>
          <p:cNvSpPr/>
          <p:nvPr/>
        </p:nvSpPr>
        <p:spPr>
          <a:xfrm>
            <a:off x="1716759" y="5577119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06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265286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8FC330-F5AC-BBE4-AFBE-E78DE9E5C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 (2/2)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2EB3B04-82B7-2066-9FB0-E3F32204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3A7966-3603-F736-929F-E7F542DC92C7}"/>
              </a:ext>
            </a:extLst>
          </p:cNvPr>
          <p:cNvSpPr txBox="1"/>
          <p:nvPr/>
        </p:nvSpPr>
        <p:spPr>
          <a:xfrm>
            <a:off x="5982100" y="1460332"/>
            <a:ext cx="476713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10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la décision d’orientation</a:t>
            </a:r>
          </a:p>
          <a:p>
            <a:pPr>
              <a:defRPr/>
            </a:pP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RS-EDA-MAJ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16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. Clôture du dossier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A6B635-CDC2-E207-491C-D55ED05B3B7A}"/>
              </a:ext>
            </a:extLst>
          </p:cNvPr>
          <p:cNvSpPr txBox="1"/>
          <p:nvPr/>
        </p:nvSpPr>
        <p:spPr>
          <a:xfrm>
            <a:off x="2258653" y="1644998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5A9B04C-A69D-70D4-5E4D-DBFA98A1FB16}"/>
              </a:ext>
            </a:extLst>
          </p:cNvPr>
          <p:cNvSpPr txBox="1"/>
          <p:nvPr/>
        </p:nvSpPr>
        <p:spPr>
          <a:xfrm>
            <a:off x="2258651" y="370457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FB1FA7-D8FA-CDF6-D099-DB0B3CC29885}"/>
              </a:ext>
            </a:extLst>
          </p:cNvPr>
          <p:cNvSpPr txBox="1"/>
          <p:nvPr/>
        </p:nvSpPr>
        <p:spPr>
          <a:xfrm>
            <a:off x="5982101" y="3627628"/>
            <a:ext cx="5461750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15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15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Alice NORMAND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738198FC-C28C-E08B-1D63-210B41649C3E}"/>
              </a:ext>
            </a:extLst>
          </p:cNvPr>
          <p:cNvSpPr/>
          <p:nvPr/>
        </p:nvSpPr>
        <p:spPr>
          <a:xfrm>
            <a:off x="1790653" y="166481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07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529;p47">
            <a:extLst>
              <a:ext uri="{FF2B5EF4-FFF2-40B4-BE49-F238E27FC236}">
                <a16:creationId xmlns:a16="http://schemas.microsoft.com/office/drawing/2014/main" id="{BF658C5B-0739-6758-EE4A-5ECFC4A7E749}"/>
              </a:ext>
            </a:extLst>
          </p:cNvPr>
          <p:cNvSpPr/>
          <p:nvPr/>
        </p:nvSpPr>
        <p:spPr>
          <a:xfrm>
            <a:off x="1790652" y="372438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09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BF2EBA-9C50-43A8-E7EF-B675AF2E21F4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CD915EF-1393-5632-5B0F-8512DEA55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9D01B68-9CDE-47B4-7FD1-0D0A88129B97}"/>
              </a:ext>
            </a:extLst>
          </p:cNvPr>
          <p:cNvSpPr txBox="1"/>
          <p:nvPr/>
        </p:nvSpPr>
        <p:spPr>
          <a:xfrm>
            <a:off x="2258651" y="266487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bilan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148747E-EADE-3FF9-B7C3-2E5145A35EB5}"/>
              </a:ext>
            </a:extLst>
          </p:cNvPr>
          <p:cNvSpPr txBox="1"/>
          <p:nvPr/>
        </p:nvSpPr>
        <p:spPr>
          <a:xfrm>
            <a:off x="5982099" y="2405688"/>
            <a:ext cx="6062843" cy="95410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de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d’Alice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14a.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bilan final de Grégoire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14b.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bilan final d’Alice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74C3F486-DA0A-B15C-EA4F-ACC27E2E0E78}"/>
              </a:ext>
            </a:extLst>
          </p:cNvPr>
          <p:cNvSpPr/>
          <p:nvPr/>
        </p:nvSpPr>
        <p:spPr>
          <a:xfrm>
            <a:off x="1790652" y="268469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08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87496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1 – Alice et Grégoire NORMAND - RS-EDA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F7963C-1729-0AC0-C794-2FC4879F7B3F}"/>
              </a:ext>
            </a:extLst>
          </p:cNvPr>
          <p:cNvSpPr txBox="1"/>
          <p:nvPr/>
        </p:nvSpPr>
        <p:spPr>
          <a:xfrm>
            <a:off x="1399165" y="2144979"/>
            <a:ext cx="51377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Fuite de Gaz dans une maison particulière avec risque d’explosion.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2 patients, avec perte de connaissance initiale.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Les enfants se plaignent de maux de tête depuis 1h, la mère n'a aucuns symptômes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EACF87-8DD0-4BD9-7DB1-F2E59360BC15}"/>
              </a:ext>
            </a:extLst>
          </p:cNvPr>
          <p:cNvSpPr txBox="1"/>
          <p:nvPr/>
        </p:nvSpPr>
        <p:spPr>
          <a:xfrm>
            <a:off x="1367486" y="179944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9860135-884F-8674-8C74-4CC5A68B7E18}"/>
              </a:ext>
            </a:extLst>
          </p:cNvPr>
          <p:cNvSpPr txBox="1"/>
          <p:nvPr/>
        </p:nvSpPr>
        <p:spPr>
          <a:xfrm>
            <a:off x="1367486" y="3577303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0E06DC-D6FF-B0FC-8F49-6DD11FFA3669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F9C237-FAEB-0BE4-1C97-6EA39E895FB1}"/>
              </a:ext>
            </a:extLst>
          </p:cNvPr>
          <p:cNvSpPr txBox="1"/>
          <p:nvPr/>
        </p:nvSpPr>
        <p:spPr>
          <a:xfrm>
            <a:off x="1399165" y="391585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 Rue de Marins,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47.146089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-1.691374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Maison aux volets verts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B4F823D-E0F9-71CA-9D7A-8AD188E67BD2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Marie Dubois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famille, mère des enfants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+33671830523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F03759-4141-A0C5-6B11-287B60D60B0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A76570-34CB-13D1-58CA-5D4771E135BE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18/05/2024 à 18h15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76B7BD-76A1-EACE-3590-DFFCAD757F81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432DB7B-28A4-417B-CA6F-FD6FBDFF0C67}"/>
              </a:ext>
            </a:extLst>
          </p:cNvPr>
          <p:cNvSpPr txBox="1"/>
          <p:nvPr/>
        </p:nvSpPr>
        <p:spPr>
          <a:xfrm>
            <a:off x="6979187" y="3353849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2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Grégoire Normand, homme, 11 ans (03/11/2013)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Observation médicale : Asthmatique (prise par l’ARM, Angèle </a:t>
            </a:r>
            <a:r>
              <a:rPr lang="fr-FR" sz="1600" dirty="0" err="1">
                <a:latin typeface="Calibri" panose="020F0502020204030204"/>
              </a:rPr>
              <a:t>Mouscou</a:t>
            </a:r>
            <a:r>
              <a:rPr lang="fr-FR" sz="1600" dirty="0">
                <a:latin typeface="Calibri" panose="020F0502020204030204"/>
              </a:rPr>
              <a:t>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CD98F7D-49F2-742E-27A6-306ECC2A92E3}"/>
              </a:ext>
            </a:extLst>
          </p:cNvPr>
          <p:cNvSpPr txBox="1"/>
          <p:nvPr/>
        </p:nvSpPr>
        <p:spPr>
          <a:xfrm>
            <a:off x="6979187" y="4851917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1. Décision d’intervention d’un SMUR de type VLM, médicalisé, à 18h19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2. Décision d’intervention d’un SIS de type VSAV, secouriste, à 18h19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D77F256-BE3C-99D0-215C-FBA084DFA452}"/>
              </a:ext>
            </a:extLst>
          </p:cNvPr>
          <p:cNvSpPr txBox="1"/>
          <p:nvPr/>
        </p:nvSpPr>
        <p:spPr>
          <a:xfrm>
            <a:off x="6979187" y="2289010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1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Normand, femme, 13 ans (11/05/2011)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Malaise avec perte de connaissance initiale</a:t>
            </a:r>
            <a:r>
              <a:rPr lang="fr-FR" sz="1600" dirty="0">
                <a:latin typeface="Calibri" panose="020F0502020204030204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90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&amp; 3 – Alice et Grégoire NORMAND – RS-ER &amp; RS-RI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527051" y="1486401"/>
            <a:ext cx="771397" cy="1250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40793-9A57-ECF7-2353-11F816942073}"/>
              </a:ext>
            </a:extLst>
          </p:cNvPr>
          <p:cNvSpPr/>
          <p:nvPr/>
        </p:nvSpPr>
        <p:spPr>
          <a:xfrm>
            <a:off x="6269736" y="1486401"/>
            <a:ext cx="771397" cy="3539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608785B-679C-8F2D-6D45-9B7E410079FF}"/>
              </a:ext>
            </a:extLst>
          </p:cNvPr>
          <p:cNvSpPr txBox="1"/>
          <p:nvPr/>
        </p:nvSpPr>
        <p:spPr>
          <a:xfrm>
            <a:off x="1447886" y="1428726"/>
            <a:ext cx="46553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Véhicule : </a:t>
            </a:r>
            <a:r>
              <a:rPr lang="fr-FR" sz="1600" dirty="0">
                <a:latin typeface="Calibri" panose="020F0502020204030204"/>
              </a:rPr>
              <a:t>SMUR.VLM, médicalisé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C8C087-B7E8-463C-CFB1-072985BD7819}"/>
              </a:ext>
            </a:extLst>
          </p:cNvPr>
          <p:cNvSpPr/>
          <p:nvPr/>
        </p:nvSpPr>
        <p:spPr>
          <a:xfrm>
            <a:off x="527051" y="3080115"/>
            <a:ext cx="771397" cy="1250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0904C8-1AA6-8862-A882-EF29082E0E3C}"/>
              </a:ext>
            </a:extLst>
          </p:cNvPr>
          <p:cNvSpPr txBox="1"/>
          <p:nvPr/>
        </p:nvSpPr>
        <p:spPr>
          <a:xfrm>
            <a:off x="1447886" y="3022440"/>
            <a:ext cx="46553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2 Véhicules : </a:t>
            </a:r>
            <a:r>
              <a:rPr lang="fr-FR" sz="1600" dirty="0">
                <a:latin typeface="Calibri" panose="020F0502020204030204"/>
              </a:rPr>
              <a:t>SMUR.VLM, médicalisé et SMUR.AR, médicalisé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9C62A4C-4913-A235-A627-24701EBE9A08}"/>
              </a:ext>
            </a:extLst>
          </p:cNvPr>
          <p:cNvSpPr txBox="1"/>
          <p:nvPr/>
        </p:nvSpPr>
        <p:spPr>
          <a:xfrm>
            <a:off x="7207673" y="1486401"/>
            <a:ext cx="465531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VLM2,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2 avec </a:t>
            </a:r>
            <a:r>
              <a:rPr lang="fi-FI" sz="1600" dirty="0">
                <a:latin typeface="Calibri" panose="020F0502020204030204"/>
              </a:rPr>
              <a:t>Eric AZERTY, Marie-Jo ANELI, Pierre LOUITUT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Tel : 0762865426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18/05/24 à 18h19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18/05/24 à 18h20</a:t>
            </a:r>
          </a:p>
        </p:txBody>
      </p:sp>
    </p:spTree>
    <p:extLst>
      <p:ext uri="{BB962C8B-B14F-4D97-AF65-F5344CB8AC3E}">
        <p14:creationId xmlns:p14="http://schemas.microsoft.com/office/powerpoint/2010/main" val="577341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4 – Alice et Grégoire NORMAND – RS-SR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FDDF5C6-AA2E-EBAA-DB9C-45C144CA0C39}"/>
              </a:ext>
            </a:extLst>
          </p:cNvPr>
          <p:cNvSpPr txBox="1"/>
          <p:nvPr/>
        </p:nvSpPr>
        <p:spPr>
          <a:xfrm>
            <a:off x="1929013" y="1191703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Départ à 18h15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0A69E-9538-3EF5-E36B-4FB28419B1BC}"/>
              </a:ext>
            </a:extLst>
          </p:cNvPr>
          <p:cNvSpPr/>
          <p:nvPr/>
        </p:nvSpPr>
        <p:spPr>
          <a:xfrm>
            <a:off x="871875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450FB-4DF7-0288-B386-361886362FD2}"/>
              </a:ext>
            </a:extLst>
          </p:cNvPr>
          <p:cNvSpPr/>
          <p:nvPr/>
        </p:nvSpPr>
        <p:spPr>
          <a:xfrm>
            <a:off x="6678893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6417A0-986E-A098-8B8A-113873EEDE47}"/>
              </a:ext>
            </a:extLst>
          </p:cNvPr>
          <p:cNvSpPr/>
          <p:nvPr/>
        </p:nvSpPr>
        <p:spPr>
          <a:xfrm>
            <a:off x="871875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E7BDE3-2FB7-0164-5C15-2F4FFDC2F544}"/>
              </a:ext>
            </a:extLst>
          </p:cNvPr>
          <p:cNvSpPr/>
          <p:nvPr/>
        </p:nvSpPr>
        <p:spPr>
          <a:xfrm>
            <a:off x="6678893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7015CF0-E93D-B006-A8A6-B5F27FB2D149}"/>
              </a:ext>
            </a:extLst>
          </p:cNvPr>
          <p:cNvSpPr txBox="1"/>
          <p:nvPr/>
        </p:nvSpPr>
        <p:spPr>
          <a:xfrm>
            <a:off x="1929012" y="3850415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Transport à 18h46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3F42F7A-27A2-E539-FEDB-17E21FE46708}"/>
              </a:ext>
            </a:extLst>
          </p:cNvPr>
          <p:cNvSpPr txBox="1"/>
          <p:nvPr/>
        </p:nvSpPr>
        <p:spPr>
          <a:xfrm>
            <a:off x="7736030" y="1191703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Arrivée à 18h32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48F9978-CB3F-2F25-26D0-BE6E5A6DC231}"/>
              </a:ext>
            </a:extLst>
          </p:cNvPr>
          <p:cNvSpPr txBox="1"/>
          <p:nvPr/>
        </p:nvSpPr>
        <p:spPr>
          <a:xfrm>
            <a:off x="7736029" y="3850415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Rentré base à 19h08</a:t>
            </a:r>
          </a:p>
        </p:txBody>
      </p:sp>
    </p:spTree>
    <p:extLst>
      <p:ext uri="{BB962C8B-B14F-4D97-AF65-F5344CB8AC3E}">
        <p14:creationId xmlns:p14="http://schemas.microsoft.com/office/powerpoint/2010/main" val="812374237"/>
      </p:ext>
    </p:extLst>
  </p:cSld>
  <p:clrMapOvr>
    <a:masterClrMapping/>
  </p:clrMapOvr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rgbClr val="000000"/>
      </a:dk1>
      <a:lt1>
        <a:srgbClr val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3.xml><?xml version="1.0" encoding="utf-8"?>
<a:theme xmlns:a="http://schemas.openxmlformats.org/drawingml/2006/main" name="2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ASIP_COULEURS STANDARD_V1.0">
    <a:dk1>
      <a:sysClr val="windowText" lastClr="000000"/>
    </a:dk1>
    <a:lt1>
      <a:sysClr val="window" lastClr="FFFFFF"/>
    </a:lt1>
    <a:dk2>
      <a:srgbClr val="006AB2"/>
    </a:dk2>
    <a:lt2>
      <a:srgbClr val="C7C0BA"/>
    </a:lt2>
    <a:accent1>
      <a:srgbClr val="00A1E0"/>
    </a:accent1>
    <a:accent2>
      <a:srgbClr val="95C23D"/>
    </a:accent2>
    <a:accent3>
      <a:srgbClr val="F7D700"/>
    </a:accent3>
    <a:accent4>
      <a:srgbClr val="FF9900"/>
    </a:accent4>
    <a:accent5>
      <a:srgbClr val="E94190"/>
    </a:accent5>
    <a:accent6>
      <a:srgbClr val="B51621"/>
    </a:accent6>
    <a:hlink>
      <a:srgbClr val="00A1E0"/>
    </a:hlink>
    <a:folHlink>
      <a:srgbClr val="E2001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3" ma:contentTypeDescription="Type de contenu - Documentation de suivi de projet" ma:contentTypeScope="" ma:versionID="600a335fd167462401d87ef457d3b00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ded3e4a82f203abf49fb761d03e7c607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D061C09-874E-419B-9C93-0DE885E9FFB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6ca01e7-bd19-41f1-999c-e032ef5104c3"/>
    <ds:schemaRef ds:uri="1720d4e8-2b1e-4bd1-aad5-1b4debf9b5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844852-ED21-40E4-9AA6-19BF7232662B}">
  <ds:schemaRefs>
    <ds:schemaRef ds:uri="http://schemas.microsoft.com/office/2006/metadata/properties"/>
    <ds:schemaRef ds:uri="f6ca01e7-bd19-41f1-999c-e032ef5104c3"/>
    <ds:schemaRef ds:uri="http://purl.org/dc/terms/"/>
    <ds:schemaRef ds:uri="http://schemas.microsoft.com/office/2006/documentManagement/types"/>
    <ds:schemaRef ds:uri="http://www.w3.org/XML/1998/namespace"/>
    <ds:schemaRef ds:uri="1720d4e8-2b1e-4bd1-aad5-1b4debf9b56d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sharepoint/v3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51601C1-BD31-4189-A9AB-E8ABD53321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12268</TotalTime>
  <Words>3337</Words>
  <Application>Microsoft Office PowerPoint</Application>
  <PresentationFormat>Grand écran</PresentationFormat>
  <Paragraphs>571</Paragraphs>
  <Slides>26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Aptos</vt:lpstr>
      <vt:lpstr>Arial</vt:lpstr>
      <vt:lpstr>Calibri</vt:lpstr>
      <vt:lpstr>Söhne</vt:lpstr>
      <vt:lpstr>Webdings</vt:lpstr>
      <vt:lpstr>Wingdings</vt:lpstr>
      <vt:lpstr>Wingdings 3</vt:lpstr>
      <vt:lpstr>ANS_THEME STANDARD_V1.0</vt:lpstr>
      <vt:lpstr>1_ANS_THEME STANDARD_V1.0</vt:lpstr>
      <vt:lpstr>2_ANS_THEME STANDARD_V1.0</vt:lpstr>
      <vt:lpstr>Hub Santé </vt:lpstr>
      <vt:lpstr>Déroulé des recettes lors du partage d’un message</vt:lpstr>
      <vt:lpstr>1. Cas de test : Alice et  Grégoire Normand  </vt:lpstr>
      <vt:lpstr>Détail des messages envoyés entre systèmes </vt:lpstr>
      <vt:lpstr>Alice et Grégoire NORMAND - Périmètre fonctionnel du cas de test (1/2)</vt:lpstr>
      <vt:lpstr>Alice et Grégoire NORMAND - Périmètre fonctionnel du cas de test (2/2)</vt:lpstr>
      <vt:lpstr>1 – Alice et Grégoire NORMAND - RS-EDA</vt:lpstr>
      <vt:lpstr>2 &amp; 3 – Alice et Grégoire NORMAND – RS-ER &amp; RS-RI</vt:lpstr>
      <vt:lpstr>4 – Alice et Grégoire NORMAND – RS-SR</vt:lpstr>
      <vt:lpstr>05 – Alice et Grégoire NORMAND – RS-URL</vt:lpstr>
      <vt:lpstr>06 – Alice et Grégoire NORMAND – RS-RI</vt:lpstr>
      <vt:lpstr>7 – Alice et Grégoire NORMAND - RS-EDA-MAJ</vt:lpstr>
      <vt:lpstr>8 – Grégoire NORMAND – RS-BPV</vt:lpstr>
      <vt:lpstr>8 – Alice NORMAND – RS-BPV</vt:lpstr>
      <vt:lpstr>9 – Grégoire NORMAND – RS-RPIS</vt:lpstr>
      <vt:lpstr>9 – Alice NORMAND – RS-RPIS</vt:lpstr>
      <vt:lpstr>2. Cas de test : Delphine Vigneau</vt:lpstr>
      <vt:lpstr>Détail des messages envoyés entre systèmes </vt:lpstr>
      <vt:lpstr>Delphine VIGNEAU - Périmètre fonctionnel du cas de test (1/2)</vt:lpstr>
      <vt:lpstr>01 – Delphine VIGNEAU - RS-EDA</vt:lpstr>
      <vt:lpstr>2 &amp; 3 – Delphine VIGNEAU – RS-ER &amp; RS-RI</vt:lpstr>
      <vt:lpstr>4 – Delphine VIGNEAU – RS-SR</vt:lpstr>
      <vt:lpstr>5 – Delphine VIGNEAU – RS-URL</vt:lpstr>
      <vt:lpstr>6 – Delphine VIGNEAU - RS-EDA-MAJ</vt:lpstr>
      <vt:lpstr>7 – Delphine VIGNEAU – RS-BPV</vt:lpstr>
      <vt:lpstr>8 – Delphine VIGNEAU - RS-RPIS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 Santé </dc:title>
  <dc:creator>Daphné Leccia (FR)</dc:creator>
  <cp:lastModifiedBy>Grégoire LEBLANC (EXT)</cp:lastModifiedBy>
  <cp:revision>9</cp:revision>
  <dcterms:created xsi:type="dcterms:W3CDTF">2024-08-01T12:56:48Z</dcterms:created>
  <dcterms:modified xsi:type="dcterms:W3CDTF">2025-04-08T15:10:32Z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Marché">
    <vt:lpwstr/>
  </property>
  <property fmtid="{D5CDD505-2E9C-101B-9397-08002B2CF9AE}" pid="4" name="Projet">
    <vt:lpwstr/>
  </property>
  <property fmtid="{D5CDD505-2E9C-101B-9397-08002B2CF9AE}" pid="5" name="Type de document ANS">
    <vt:lpwstr/>
  </property>
  <property fmtid="{D5CDD505-2E9C-101B-9397-08002B2CF9AE}" pid="6" name="MediaServiceImageTags">
    <vt:lpwstr/>
  </property>
  <property fmtid="{D5CDD505-2E9C-101B-9397-08002B2CF9AE}" pid="7" name="Direction / Service">
    <vt:lpwstr/>
  </property>
  <property fmtid="{D5CDD505-2E9C-101B-9397-08002B2CF9AE}" pid="8" name="Statut du document">
    <vt:lpwstr/>
  </property>
  <property fmtid="{D5CDD505-2E9C-101B-9397-08002B2CF9AE}" pid="9" name="Classification">
    <vt:lpwstr/>
  </property>
  <property fmtid="{D5CDD505-2E9C-101B-9397-08002B2CF9AE}" pid="10" name="Version Applicative0">
    <vt:lpwstr/>
  </property>
  <property fmtid="{D5CDD505-2E9C-101B-9397-08002B2CF9AE}" pid="11" name="Catégorie Documentaire">
    <vt:lpwstr/>
  </property>
  <property fmtid="{D5CDD505-2E9C-101B-9397-08002B2CF9AE}" pid="12" name="Sort Final (Archivage)1">
    <vt:lpwstr/>
  </property>
  <property fmtid="{D5CDD505-2E9C-101B-9397-08002B2CF9AE}" pid="13" name="Prestataire(s)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Sort_x0020_Final_x0020__x0028_Archivage_x0029_1">
    <vt:lpwstr/>
  </property>
  <property fmtid="{D5CDD505-2E9C-101B-9397-08002B2CF9AE}" pid="20" name="Prestataire_x0028_s_x0029_">
    <vt:lpwstr/>
  </property>
  <property fmtid="{D5CDD505-2E9C-101B-9397-08002B2CF9AE}" pid="21" name="Version_x0020_Applicative0">
    <vt:lpwstr/>
  </property>
</Properties>
</file>